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75" r:id="rId2"/>
    <p:sldId id="278" r:id="rId3"/>
    <p:sldId id="289" r:id="rId4"/>
    <p:sldId id="262" r:id="rId5"/>
    <p:sldId id="292" r:id="rId6"/>
    <p:sldId id="293" r:id="rId7"/>
    <p:sldId id="294" r:id="rId8"/>
    <p:sldId id="295" r:id="rId9"/>
    <p:sldId id="296" r:id="rId10"/>
    <p:sldId id="297" r:id="rId11"/>
    <p:sldId id="291" r:id="rId12"/>
    <p:sldId id="298" r:id="rId13"/>
    <p:sldId id="277" r:id="rId14"/>
    <p:sldId id="288" r:id="rId15"/>
    <p:sldId id="300" r:id="rId16"/>
    <p:sldId id="282" r:id="rId17"/>
    <p:sldId id="283" r:id="rId18"/>
    <p:sldId id="284" r:id="rId19"/>
    <p:sldId id="285" r:id="rId2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CD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7EA2F4-D3C7-154B-B787-0C6B3F982173}" v="475" dt="2024-04-24T20:04:50.9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3"/>
    <p:restoredTop sz="65889"/>
  </p:normalViewPr>
  <p:slideViewPr>
    <p:cSldViewPr snapToGrid="0">
      <p:cViewPr varScale="1">
        <p:scale>
          <a:sx n="118" d="100"/>
          <a:sy n="118" d="100"/>
        </p:scale>
        <p:origin x="29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Χριστόδουλος Πελτέκης" userId="ff7747fd-0b67-4134-a027-d7db4471bddc" providerId="ADAL" clId="{0F7EA2F4-D3C7-154B-B787-0C6B3F982173}"/>
    <pc:docChg chg="undo custSel addSld delSld modSld sldOrd">
      <pc:chgData name="Χριστόδουλος Πελτέκης" userId="ff7747fd-0b67-4134-a027-d7db4471bddc" providerId="ADAL" clId="{0F7EA2F4-D3C7-154B-B787-0C6B3F982173}" dt="2024-05-01T08:19:50.320" v="10718" actId="2696"/>
      <pc:docMkLst>
        <pc:docMk/>
      </pc:docMkLst>
      <pc:sldChg chg="addSp modSp mod modNotesTx">
        <pc:chgData name="Χριστόδουλος Πελτέκης" userId="ff7747fd-0b67-4134-a027-d7db4471bddc" providerId="ADAL" clId="{0F7EA2F4-D3C7-154B-B787-0C6B3F982173}" dt="2024-05-01T08:19:10.098" v="10705" actId="20577"/>
        <pc:sldMkLst>
          <pc:docMk/>
          <pc:sldMk cId="652766395" sldId="262"/>
        </pc:sldMkLst>
        <pc:spChg chg="mod">
          <ac:chgData name="Χριστόδουλος Πελτέκης" userId="ff7747fd-0b67-4134-a027-d7db4471bddc" providerId="ADAL" clId="{0F7EA2F4-D3C7-154B-B787-0C6B3F982173}" dt="2024-04-13T09:25:51.063" v="64" actId="948"/>
          <ac:spMkLst>
            <pc:docMk/>
            <pc:sldMk cId="652766395" sldId="262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4:52.666" v="1039"/>
          <ac:spMkLst>
            <pc:docMk/>
            <pc:sldMk cId="652766395" sldId="262"/>
            <ac:spMk id="6" creationId="{94FE7A26-71D2-1CE7-59C6-7561A5B8FFDA}"/>
          </ac:spMkLst>
        </pc:spChg>
      </pc:sldChg>
      <pc:sldChg chg="modNotesTx">
        <pc:chgData name="Χριστόδουλος Πελτέκης" userId="ff7747fd-0b67-4134-a027-d7db4471bddc" providerId="ADAL" clId="{0F7EA2F4-D3C7-154B-B787-0C6B3F982173}" dt="2024-05-01T08:19:00.179" v="10702" actId="20577"/>
        <pc:sldMkLst>
          <pc:docMk/>
          <pc:sldMk cId="3538963265" sldId="275"/>
        </pc:sldMkLst>
      </pc:sldChg>
      <pc:sldChg chg="addSp modSp mod modNotesTx">
        <pc:chgData name="Χριστόδουλος Πελτέκης" userId="ff7747fd-0b67-4134-a027-d7db4471bddc" providerId="ADAL" clId="{0F7EA2F4-D3C7-154B-B787-0C6B3F982173}" dt="2024-05-01T08:19:35.555" v="10714" actId="20577"/>
        <pc:sldMkLst>
          <pc:docMk/>
          <pc:sldMk cId="3621154077" sldId="277"/>
        </pc:sldMkLst>
        <pc:spChg chg="add mod">
          <ac:chgData name="Χριστόδουλος Πελτέκης" userId="ff7747fd-0b67-4134-a027-d7db4471bddc" providerId="ADAL" clId="{0F7EA2F4-D3C7-154B-B787-0C6B3F982173}" dt="2024-04-13T14:34:55.947" v="1041"/>
          <ac:spMkLst>
            <pc:docMk/>
            <pc:sldMk cId="3621154077" sldId="277"/>
            <ac:spMk id="5" creationId="{2B02CCA6-7737-C08B-3E57-7692EB8A6927}"/>
          </ac:spMkLst>
        </pc:spChg>
        <pc:spChg chg="mod">
          <ac:chgData name="Χριστόδουλος Πελτέκης" userId="ff7747fd-0b67-4134-a027-d7db4471bddc" providerId="ADAL" clId="{0F7EA2F4-D3C7-154B-B787-0C6B3F982173}" dt="2024-04-13T10:19:25.367" v="245" actId="20577"/>
          <ac:spMkLst>
            <pc:docMk/>
            <pc:sldMk cId="3621154077" sldId="277"/>
            <ac:spMk id="379" creationId="{79C72805-BE40-C7E6-1D97-00390FC7F658}"/>
          </ac:spMkLst>
        </pc:spChg>
        <pc:spChg chg="mod">
          <ac:chgData name="Χριστόδουλος Πελτέκης" userId="ff7747fd-0b67-4134-a027-d7db4471bddc" providerId="ADAL" clId="{0F7EA2F4-D3C7-154B-B787-0C6B3F982173}" dt="2024-04-13T16:49:41.611" v="1592" actId="207"/>
          <ac:spMkLst>
            <pc:docMk/>
            <pc:sldMk cId="3621154077" sldId="277"/>
            <ac:spMk id="380" creationId="{A8963E3E-E583-1408-6034-3820CA4E0272}"/>
          </ac:spMkLst>
        </pc:spChg>
        <pc:spChg chg="mod">
          <ac:chgData name="Χριστόδουλος Πελτέκης" userId="ff7747fd-0b67-4134-a027-d7db4471bddc" providerId="ADAL" clId="{0F7EA2F4-D3C7-154B-B787-0C6B3F982173}" dt="2024-04-13T16:49:41.611" v="1592" actId="207"/>
          <ac:spMkLst>
            <pc:docMk/>
            <pc:sldMk cId="3621154077" sldId="277"/>
            <ac:spMk id="507" creationId="{4010793E-71FD-F298-B044-B735A069D10A}"/>
          </ac:spMkLst>
        </pc:spChg>
      </pc:sldChg>
      <pc:sldChg chg="addSp delSp modSp mod ord modNotesTx">
        <pc:chgData name="Χριστόδουλος Πελτέκης" userId="ff7747fd-0b67-4134-a027-d7db4471bddc" providerId="ADAL" clId="{0F7EA2F4-D3C7-154B-B787-0C6B3F982173}" dt="2024-05-01T08:19:03.980" v="10703" actId="20577"/>
        <pc:sldMkLst>
          <pc:docMk/>
          <pc:sldMk cId="1186338762" sldId="278"/>
        </pc:sldMkLst>
        <pc:spChg chg="mod">
          <ac:chgData name="Χριστόδουλος Πελτέκης" userId="ff7747fd-0b67-4134-a027-d7db4471bddc" providerId="ADAL" clId="{0F7EA2F4-D3C7-154B-B787-0C6B3F982173}" dt="2024-04-14T11:17:03.381" v="4717" actId="20577"/>
          <ac:spMkLst>
            <pc:docMk/>
            <pc:sldMk cId="1186338762" sldId="278"/>
            <ac:spMk id="3" creationId="{44CE1479-A7E6-4DBD-91EE-7EBF3F73B268}"/>
          </ac:spMkLst>
        </pc:spChg>
        <pc:spChg chg="del mod">
          <ac:chgData name="Χριστόδουλος Πελτέκης" userId="ff7747fd-0b67-4134-a027-d7db4471bddc" providerId="ADAL" clId="{0F7EA2F4-D3C7-154B-B787-0C6B3F982173}" dt="2024-04-13T14:56:40.302" v="1049" actId="478"/>
          <ac:spMkLst>
            <pc:docMk/>
            <pc:sldMk cId="1186338762" sldId="278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4:48.665" v="1037"/>
          <ac:spMkLst>
            <pc:docMk/>
            <pc:sldMk cId="1186338762" sldId="278"/>
            <ac:spMk id="5" creationId="{BAC29ACB-12BE-6822-668B-75F8A7DBBA0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5:10:26.577" v="1164" actId="1076"/>
          <ac:spMkLst>
            <pc:docMk/>
            <pc:sldMk cId="1186338762" sldId="278"/>
            <ac:spMk id="8" creationId="{B6F1AC51-6B5B-678F-0217-2817693A018B}"/>
          </ac:spMkLst>
        </pc:spChg>
        <pc:spChg chg="add mod">
          <ac:chgData name="Χριστόδουλος Πελτέκης" userId="ff7747fd-0b67-4134-a027-d7db4471bddc" providerId="ADAL" clId="{0F7EA2F4-D3C7-154B-B787-0C6B3F982173}" dt="2024-04-13T15:10:31.142" v="1165" actId="1076"/>
          <ac:spMkLst>
            <pc:docMk/>
            <pc:sldMk cId="1186338762" sldId="278"/>
            <ac:spMk id="11" creationId="{CBD209F7-5213-7C63-D052-AE080B813E83}"/>
          </ac:spMkLst>
        </pc:spChg>
        <pc:spChg chg="add mod">
          <ac:chgData name="Χριστόδουλος Πελτέκης" userId="ff7747fd-0b67-4134-a027-d7db4471bddc" providerId="ADAL" clId="{0F7EA2F4-D3C7-154B-B787-0C6B3F982173}" dt="2024-04-13T15:11:20.376" v="1175" actId="1076"/>
          <ac:spMkLst>
            <pc:docMk/>
            <pc:sldMk cId="1186338762" sldId="278"/>
            <ac:spMk id="14" creationId="{8F46D9B0-F2D9-3A1A-5E5A-B592AB062E61}"/>
          </ac:spMkLst>
        </pc:spChg>
        <pc:spChg chg="add mod">
          <ac:chgData name="Χριστόδουλος Πελτέκης" userId="ff7747fd-0b67-4134-a027-d7db4471bddc" providerId="ADAL" clId="{0F7EA2F4-D3C7-154B-B787-0C6B3F982173}" dt="2024-04-13T15:11:20.376" v="1175" actId="1076"/>
          <ac:spMkLst>
            <pc:docMk/>
            <pc:sldMk cId="1186338762" sldId="278"/>
            <ac:spMk id="17" creationId="{6EE8C1DC-5066-2B12-F0BB-A4F6C6AED534}"/>
          </ac:spMkLst>
        </pc:spChg>
        <pc:picChg chg="add mod">
          <ac:chgData name="Χριστόδουλος Πελτέκης" userId="ff7747fd-0b67-4134-a027-d7db4471bddc" providerId="ADAL" clId="{0F7EA2F4-D3C7-154B-B787-0C6B3F982173}" dt="2024-04-13T15:10:26.577" v="1164" actId="1076"/>
          <ac:picMkLst>
            <pc:docMk/>
            <pc:sldMk cId="1186338762" sldId="278"/>
            <ac:picMk id="7" creationId="{34C80D98-4F4D-D591-0EC4-299F8A534708}"/>
          </ac:picMkLst>
        </pc:picChg>
        <pc:picChg chg="add mod">
          <ac:chgData name="Χριστόδουλος Πελτέκης" userId="ff7747fd-0b67-4134-a027-d7db4471bddc" providerId="ADAL" clId="{0F7EA2F4-D3C7-154B-B787-0C6B3F982173}" dt="2024-04-13T15:10:31.142" v="1165" actId="1076"/>
          <ac:picMkLst>
            <pc:docMk/>
            <pc:sldMk cId="1186338762" sldId="278"/>
            <ac:picMk id="10" creationId="{729CB664-FBAB-D133-3DD9-D0E0901BFFB0}"/>
          </ac:picMkLst>
        </pc:picChg>
        <pc:picChg chg="add mod">
          <ac:chgData name="Χριστόδουλος Πελτέκης" userId="ff7747fd-0b67-4134-a027-d7db4471bddc" providerId="ADAL" clId="{0F7EA2F4-D3C7-154B-B787-0C6B3F982173}" dt="2024-04-13T15:11:20.376" v="1175" actId="1076"/>
          <ac:picMkLst>
            <pc:docMk/>
            <pc:sldMk cId="1186338762" sldId="278"/>
            <ac:picMk id="13" creationId="{6B3F342B-1474-CD2B-64BD-4F60EEF0A25B}"/>
          </ac:picMkLst>
        </pc:picChg>
        <pc:picChg chg="add mod">
          <ac:chgData name="Χριστόδουλος Πελτέκης" userId="ff7747fd-0b67-4134-a027-d7db4471bddc" providerId="ADAL" clId="{0F7EA2F4-D3C7-154B-B787-0C6B3F982173}" dt="2024-04-13T15:11:20.376" v="1175" actId="1076"/>
          <ac:picMkLst>
            <pc:docMk/>
            <pc:sldMk cId="1186338762" sldId="278"/>
            <ac:picMk id="16" creationId="{A1C401FF-CDFB-EEA9-2977-FCADBA93A25F}"/>
          </ac:picMkLst>
        </pc:picChg>
      </pc:sldChg>
      <pc:sldChg chg="addSp delSp modSp del mod">
        <pc:chgData name="Χριστόδουλος Πελτέκης" userId="ff7747fd-0b67-4134-a027-d7db4471bddc" providerId="ADAL" clId="{0F7EA2F4-D3C7-154B-B787-0C6B3F982173}" dt="2024-04-23T19:12:03.248" v="5171" actId="2696"/>
        <pc:sldMkLst>
          <pc:docMk/>
          <pc:sldMk cId="2696144865" sldId="279"/>
        </pc:sldMkLst>
        <pc:spChg chg="mod">
          <ac:chgData name="Χριστόδουλος Πελτέκης" userId="ff7747fd-0b67-4134-a027-d7db4471bddc" providerId="ADAL" clId="{0F7EA2F4-D3C7-154B-B787-0C6B3F982173}" dt="2024-04-13T16:04:43.215" v="1298" actId="1076"/>
          <ac:spMkLst>
            <pc:docMk/>
            <pc:sldMk cId="2696144865" sldId="279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0F7EA2F4-D3C7-154B-B787-0C6B3F982173}" dt="2024-04-13T17:17:14.155" v="1839" actId="20577"/>
          <ac:spMkLst>
            <pc:docMk/>
            <pc:sldMk cId="2696144865" sldId="279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4:58.817" v="1042"/>
          <ac:spMkLst>
            <pc:docMk/>
            <pc:sldMk cId="2696144865" sldId="279"/>
            <ac:spMk id="5" creationId="{681516C5-4C7D-2FAD-8949-DD5A507C567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6" creationId="{77198DCC-5477-468F-FBDA-C17A8CCEB9FD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7" creationId="{D038C8CC-9043-5734-74D6-EBE98D25155D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8" creationId="{C5AFA18E-2396-73CA-685B-F413C6FB8630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22.090" v="1327" actId="478"/>
          <ac:spMkLst>
            <pc:docMk/>
            <pc:sldMk cId="2696144865" sldId="279"/>
            <ac:spMk id="9" creationId="{4E51EAAB-A13D-EAF0-4B9F-8EB541C28AAB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10" creationId="{A0E1E6E4-F839-C48B-536C-867D0539B471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11" creationId="{0BA6E9F5-15D8-F719-D947-B3019BAA80B2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12" creationId="{419B5300-A609-5B3F-9097-C6A6FFDC5527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22.090" v="1327" actId="478"/>
          <ac:spMkLst>
            <pc:docMk/>
            <pc:sldMk cId="2696144865" sldId="279"/>
            <ac:spMk id="13" creationId="{84BFD6A6-E91F-0142-7875-48798FF33FBD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14" creationId="{B4DFD8C2-FF4F-86DB-EDBE-580674C012E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15" creationId="{7A42ADD7-9166-CA07-EB34-F1A1AD20525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16" creationId="{132061A2-19E9-33C4-6D12-013A38850D83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22.090" v="1327" actId="478"/>
          <ac:spMkLst>
            <pc:docMk/>
            <pc:sldMk cId="2696144865" sldId="279"/>
            <ac:spMk id="17" creationId="{7CE73210-55ED-5990-5EF3-4E57BDCC088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18" creationId="{0C8B8DAA-94B8-72A0-19AE-4C5E7B411931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19" creationId="{D83DA5D8-A2DC-11F1-C2DE-432796A201DB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20" creationId="{9EC95361-1655-7CAC-65A1-DD80723CC7FB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22.090" v="1327" actId="478"/>
          <ac:spMkLst>
            <pc:docMk/>
            <pc:sldMk cId="2696144865" sldId="279"/>
            <ac:spMk id="21" creationId="{333C3120-B022-6705-1FF8-F8A6EB2E500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22" creationId="{E9A18A3D-B387-1BCF-71AD-079B48E75FC6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23" creationId="{014484D4-AD46-4A1D-0D5F-E056E2624951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24" creationId="{145F4E4E-7B4C-BFB6-A093-04F482E9E8EE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22.090" v="1327" actId="478"/>
          <ac:spMkLst>
            <pc:docMk/>
            <pc:sldMk cId="2696144865" sldId="279"/>
            <ac:spMk id="25" creationId="{C1BDA410-FBA2-ED97-E9D0-71090B8A1F31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26" creationId="{FD2532E4-3B80-69BF-3AB4-CD7C1C9FE83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27" creationId="{647DF01C-9A23-F6BC-F321-E484C1FAC0BD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28" creationId="{ED09D4E5-BE0B-771C-A209-9F6EDDD86AF3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22.090" v="1327" actId="478"/>
          <ac:spMkLst>
            <pc:docMk/>
            <pc:sldMk cId="2696144865" sldId="279"/>
            <ac:spMk id="29" creationId="{34BE0FAC-5A2F-9145-114D-71FCA8335F9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30" creationId="{C9A62A9F-ACD0-B83E-8628-ED9E6AAF077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31" creationId="{580DCB85-D366-FCE6-84FE-4771A4D90911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32" creationId="{5355CB13-8918-D9C0-2503-55D72F5974FB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22.090" v="1327" actId="478"/>
          <ac:spMkLst>
            <pc:docMk/>
            <pc:sldMk cId="2696144865" sldId="279"/>
            <ac:spMk id="33" creationId="{E394ADE0-5BA1-782F-7DCA-704D70F1D0C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34" creationId="{154FD20C-4ABA-1F54-E57F-3224B2F08A4A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35" creationId="{AD0A5583-92B1-668C-203D-29A1555C498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36" creationId="{90D3CC0D-E9A5-4267-7DA0-F1875EC69DDB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22.090" v="1327" actId="478"/>
          <ac:spMkLst>
            <pc:docMk/>
            <pc:sldMk cId="2696144865" sldId="279"/>
            <ac:spMk id="37" creationId="{43808F7D-94CD-2087-156E-D5F78C8C9528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38" creationId="{FBDD1222-18BB-37A5-2773-474E861BBD5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39" creationId="{B4848528-E6EA-7768-D92D-C2265CD3108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40" creationId="{35A5251B-F18F-483F-1849-BD1DF9951569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41" creationId="{958CA227-3834-7218-057D-7E2BF3CC327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42" creationId="{6B7F2A36-CD46-3D9F-E739-ADB7116D5E9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43" creationId="{A2B126FC-9424-52FC-F823-7517C31207AC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22.090" v="1327" actId="478"/>
          <ac:spMkLst>
            <pc:docMk/>
            <pc:sldMk cId="2696144865" sldId="279"/>
            <ac:spMk id="44" creationId="{DA82A265-6C7A-436C-A251-CD83DE458315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22.090" v="1327" actId="478"/>
          <ac:spMkLst>
            <pc:docMk/>
            <pc:sldMk cId="2696144865" sldId="279"/>
            <ac:spMk id="45" creationId="{38F6760E-209C-0A0C-86D8-21380442401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48" creationId="{726950FF-5CEF-1B7A-0F7A-49383376FD1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49" creationId="{FC82ABE5-7FCE-C8CE-0104-FD655FDC939D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50" creationId="{EC19C988-601F-D043-09EB-27A9A58D379D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51" creationId="{6BFFF2C4-7A8B-BA98-1B30-45748E3B56E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52" creationId="{B96E987F-41A0-D52E-72BC-9D46DC0E048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53" creationId="{FDAC57BD-1158-AD97-CEA3-67F14006E3B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54" creationId="{BA249E9F-9A7A-A593-5C92-76F73868B51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55" creationId="{2DB351CD-0709-9DFE-5E33-59CF2418459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56" creationId="{B8221E29-C3C4-4EB6-DA11-4C13700E923B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57" creationId="{9DABA987-6E35-233E-F802-FECD425DE94B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58" creationId="{5D8528B4-3F93-105A-9581-060AEFD74FD8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33.831" v="1329" actId="478"/>
          <ac:spMkLst>
            <pc:docMk/>
            <pc:sldMk cId="2696144865" sldId="279"/>
            <ac:spMk id="59" creationId="{E0EB486E-F8C2-AF40-C5AD-79630AE0BAF4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33.831" v="1329" actId="478"/>
          <ac:spMkLst>
            <pc:docMk/>
            <pc:sldMk cId="2696144865" sldId="279"/>
            <ac:spMk id="60" creationId="{C8BFB2C7-13F2-7FAB-1694-9EC7726866D9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33.831" v="1329" actId="478"/>
          <ac:spMkLst>
            <pc:docMk/>
            <pc:sldMk cId="2696144865" sldId="279"/>
            <ac:spMk id="61" creationId="{0CD5308E-FB43-E293-26D7-631D957227AC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33.831" v="1329" actId="478"/>
          <ac:spMkLst>
            <pc:docMk/>
            <pc:sldMk cId="2696144865" sldId="279"/>
            <ac:spMk id="62" creationId="{40532202-6D41-C43A-9230-E7982FF41127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33.831" v="1329" actId="478"/>
          <ac:spMkLst>
            <pc:docMk/>
            <pc:sldMk cId="2696144865" sldId="279"/>
            <ac:spMk id="63" creationId="{39F8C221-614D-80B2-5A51-5DA24F6A7EF0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33.831" v="1329" actId="478"/>
          <ac:spMkLst>
            <pc:docMk/>
            <pc:sldMk cId="2696144865" sldId="279"/>
            <ac:spMk id="64" creationId="{8E03F455-53FF-97D1-57F2-0FF3793713B0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33.831" v="1329" actId="478"/>
          <ac:spMkLst>
            <pc:docMk/>
            <pc:sldMk cId="2696144865" sldId="279"/>
            <ac:spMk id="65" creationId="{D84829C7-C790-8D24-17AA-AEB088C08B54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33.831" v="1329" actId="478"/>
          <ac:spMkLst>
            <pc:docMk/>
            <pc:sldMk cId="2696144865" sldId="279"/>
            <ac:spMk id="66" creationId="{69CB566A-A71B-F4BD-46C4-BECDF4A9FDA9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67" creationId="{3C7C4C63-C70A-8CE3-0C4F-478C1436F2F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68" creationId="{9083B78C-CDB1-BCBA-F9D9-A085B69AA360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33.831" v="1329" actId="478"/>
          <ac:spMkLst>
            <pc:docMk/>
            <pc:sldMk cId="2696144865" sldId="279"/>
            <ac:spMk id="69" creationId="{BC6C9A3D-297A-EFD0-2016-481C19D638A3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5:33.831" v="1329" actId="478"/>
          <ac:spMkLst>
            <pc:docMk/>
            <pc:sldMk cId="2696144865" sldId="279"/>
            <ac:spMk id="70" creationId="{43B65DC0-B5A2-5F59-2BD5-43EA604C56C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71" creationId="{D6DEAE53-6ABA-8BD2-1631-7286007DB94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72" creationId="{676C6203-C022-88D1-E9D8-00A4E88505C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73" creationId="{1FC0F942-DB0D-436B-96D6-3CFEB7A16B3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74" creationId="{92B1AF7D-E2B9-25A1-0BDB-0FFA1FC3A23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75" creationId="{C766A45E-4E0D-B8BF-7AE3-2F6964046FF6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76" creationId="{915E89B1-7C33-A97E-006B-25DA36BCA62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77" creationId="{44DA5293-5D82-52FC-3527-36C67B362CE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78" creationId="{410B3F33-C9B0-41D4-8164-F7FE4EB847F8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79" creationId="{D603B278-8D41-A1E5-7CFF-92CECC8B4EC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80" creationId="{3142A926-AA5F-35A6-9042-CDC822C10986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81" creationId="{1E9EC2DD-9B6B-B025-2921-B2DA9E9F6F52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82" creationId="{AAD9F87F-F03E-150C-6947-65CAE1A6A928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83" creationId="{AD39FD3C-252E-70FD-8AC1-722C1CDA839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84" creationId="{B5334494-B4C4-2B08-E602-42BE8A217BBF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85" creationId="{2B9D740D-616C-E2FD-20B2-467D8E817FA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86" creationId="{68FFFEEE-95BE-1321-0490-29CA15252FAD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87" creationId="{466A1812-D4CA-408D-3A07-2F8A732FBCD2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88" creationId="{461F1F88-A362-2593-252C-9AF96C171F5A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89" creationId="{6233FB4F-1F36-0936-77ED-52D8EE2F974B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90" creationId="{9838563C-6D5A-B002-69B5-C638F0E6CD0F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91" creationId="{714C6E21-E5CC-4D64-92B5-377B6AC61E8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92" creationId="{EA8042C2-86E2-741D-9FC0-D085EC801E2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93" creationId="{C77949EE-00F4-4E4B-BA9A-C886535FCBD8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94" creationId="{CF63ADFE-8CE2-F9B9-DDE0-CADA9936FE96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95" creationId="{BD2D5484-68FC-7929-01B7-1510B1A8435A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96" creationId="{D1751F06-CF8C-734F-DAC4-4C315C1A9E4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97" creationId="{75E96366-49F8-2865-FB70-A5F22E3A099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98" creationId="{5A01C584-A9EE-794C-A14C-46CA45A7625F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99" creationId="{7E805B52-7906-E6B5-6D3C-05E23137645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100" creationId="{EF994B46-D75D-1CDC-E400-EC9218168872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7:34.787" v="1471" actId="164"/>
          <ac:spMkLst>
            <pc:docMk/>
            <pc:sldMk cId="2696144865" sldId="279"/>
            <ac:spMk id="101" creationId="{0DB4CB97-9F9F-5F14-0EEA-9DAF75B111FC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02" creationId="{90D70E2B-4554-BC1B-865E-A1C47665BF29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03" creationId="{E6DE092B-8E1D-3900-FE4C-C44134C5A91B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04" creationId="{DBE7CAA6-8F45-5BF7-FF8A-0AE37AABD49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05" creationId="{E791239C-C15E-1CCB-3F03-45D6E1FAE3DF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06" creationId="{AAE5EE62-3811-C788-C949-74A3CDA5A8AA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07" creationId="{82DDF7BC-48EF-C967-58C5-795B0AEDB069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08" creationId="{89515B07-6549-9F5B-7DC2-A46E6F57ABE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09" creationId="{A9E3EC07-00FC-95BD-26B0-0997B1EE3CA5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49" creationId="{7F52FDF0-B927-B769-3400-0C8FAFAF1CC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50" creationId="{CED6D797-F64A-D923-DED9-9E4E4314B4F6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61" creationId="{18707274-DAB1-DB14-AA1D-A7FC26E96D7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62" creationId="{EE690613-ECA8-B3AD-0991-A89FCF14D810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63" creationId="{CB4CFC03-45A5-C873-325E-34162F00B0EE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70" creationId="{0407F0D0-D614-2B78-AC0D-767B8FF662C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71" creationId="{6DBEA5E3-3FC2-08DD-BD26-D67D1D9245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72" creationId="{E7BF955E-2D2F-E734-9A07-F492AECB8C5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73" creationId="{C6149210-5E1E-65D7-E0A0-30D517FAF945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74" creationId="{1E93CEC2-8897-E7D6-0CB0-B25AB1BB984A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75" creationId="{606603DD-C40C-A5CD-CA36-0264DE4D19B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76" creationId="{B87424BD-35E1-4E8B-94A6-D4911F10C37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77" creationId="{19B13F38-D5C0-C49D-54F4-E93FD82A95DE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78" creationId="{16316622-9994-B628-0594-C6EEAE88356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79" creationId="{F47F003D-5BA8-E81F-1F14-DD2EBD928C70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80" creationId="{F7CDC87F-72E0-6A6E-9DC0-84D7C247E180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81" creationId="{A83D718C-D7F8-F6A2-F8DE-24CA2BB21AC6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82" creationId="{44C61BFC-F447-27D6-772A-3F2596F03D7C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83" creationId="{21E35B5B-A673-0D4E-00FE-F76C08393A16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84" creationId="{ABDE866D-6100-1E4C-228D-361B1EA249A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85" creationId="{E21BF1DA-61F2-7B6A-65AC-9E940D83218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86" creationId="{EA91FA08-9347-6EAC-1F0F-B67D9D9440B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87" creationId="{0635C139-7D78-172C-E9AC-B16ECD211871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88" creationId="{02007667-0202-96AD-1A9F-A7FDF7A8C8C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89" creationId="{E03AFAA7-4423-A948-CB6D-11C66556788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90" creationId="{885FAE95-DC00-E07C-7570-2722560B7A6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91" creationId="{B84EC85E-99B6-F0D4-70ED-C3B4DEB9D94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92" creationId="{5FDD90B9-5D12-7316-4D74-4FD1DA86ED13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93" creationId="{6FA4FCD7-7954-735A-0E99-4F86F361A20F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94" creationId="{405469DC-8DAD-B274-57D5-9B91D5EAC101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95" creationId="{3941025E-D74F-CBF2-B2B0-EB641C0779BC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96" creationId="{B6480F98-0C23-7D1F-21C3-BB8FC68EC223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97" creationId="{699500DA-7C91-4D21-FDE1-0107788E9EE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98" creationId="{676660F3-53D0-016D-344B-023BF018F57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199" creationId="{49441770-A10E-3E40-434B-FCACC442954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00" creationId="{628FF121-C592-C681-EA76-EC79A5C0B15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01" creationId="{D564AE12-D3E7-1A11-CCF9-8DF8E07F98F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02" creationId="{7F0351CE-461F-A8F3-5386-57322794A299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03" creationId="{676613B5-2E1E-C78F-FE7B-D5DCA19708D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04" creationId="{FE6D6ED8-1FC3-FE09-76A1-8985ED655E3C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05" creationId="{638C264B-FE4E-DC29-8419-7C82E5CF195F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06" creationId="{F2B239C0-D02A-9D53-B7E5-3CB50863A752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07" creationId="{799515C7-F694-5ABA-D871-0247BEA95440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08" creationId="{04DF77C5-8701-D53A-2C35-58FC6C1D6170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21" creationId="{4A2C3B66-8C05-A74E-3BE7-17CC067A731E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23" creationId="{92D72058-651B-C3C9-2707-88856C805FAA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24" creationId="{36D5149C-4A9D-ECD1-4C74-332DF631394E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25" creationId="{ACA4E3A5-9A26-78C9-BE00-2BA520CEAFAF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26" creationId="{0E90674D-25F8-C74E-FAED-28FEC0F2442F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27" creationId="{11C92335-EADF-F393-1033-49B390798BB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29" creationId="{A77EDA46-DE67-062C-948F-7133F138E1D1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30" creationId="{C5C65E6B-61E4-A22B-0BEA-F218BCCF852A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31" creationId="{BEF066EF-F331-65C6-23CD-AF7CA1610D53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32" creationId="{8413ED17-65F4-C4F2-2353-87861A77312A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34" creationId="{0AB81072-84A5-58DF-7A5A-11CACE00B57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35" creationId="{621B1145-30F3-F110-A594-DA33715F9A1C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36" creationId="{7107B364-0D94-3B06-ACE1-6A0A8477DAF0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37" creationId="{2DC9FF3F-1FB6-1690-96EE-2CE1E5383DDC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38" creationId="{B9E3E77D-3CEB-E6A1-6E11-CBF81638E76A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39" creationId="{67AF292D-D50B-CD29-B2F3-C302589DFD21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40" creationId="{0175507F-D3F3-FBD5-FE23-30376A91525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41" creationId="{A4FFD6B5-0193-FE0A-1064-F6F38028B91F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42" creationId="{67489742-CEB9-2A77-5B10-D81240E1C7D1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43" creationId="{75C84CBC-0879-EE74-FD94-F7F088AD2AD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44" creationId="{F19DACDF-5402-8345-7417-B80E225D0129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45" creationId="{19874400-D5F1-545D-0299-1F2756B3E81A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46" creationId="{404B599D-E27F-1172-4E75-4F1FBED1D81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47" creationId="{523D87C4-90CF-87EB-74ED-B1FD754948F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48" creationId="{0BF6C79A-E0CD-8F1F-FC7D-410FABA67D8B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49" creationId="{3735D199-BE2A-6A82-BD3D-62ADB15ACC19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50" creationId="{79C46C32-3385-8736-13B3-F4132305DB81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51" creationId="{9792D381-A8A0-F26C-9388-93A8F5E2AE0A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52" creationId="{B1C271AB-3ECD-7876-C6E0-1C0CB9DAE48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53" creationId="{43C07CE3-93EC-0719-62D1-59E367B328D6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54" creationId="{B4BD5066-9A39-3F37-1797-451CB0A89F0E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55" creationId="{C173C00F-59A2-2694-562F-E05D412961B0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56" creationId="{44F35CE2-FD0A-788E-CBED-AD76C1749799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57" creationId="{62DB4B7C-32BE-FC77-9A71-8A613B0764B9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58" creationId="{7E2A734F-3593-8A24-4E58-21713AC30293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59" creationId="{D2C1705E-46CD-8176-AA70-8663D8156E3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60" creationId="{2D880317-53AA-F1D3-DF84-B5A67FB1C4A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61" creationId="{035EC962-CB49-6715-B8C2-6FC83ED2674A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62" creationId="{201E7675-A0D6-60B7-5F8F-35EBB57CD0F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63" creationId="{6A66BED0-2475-AFB4-6FF7-C35824480401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64" creationId="{BFB77181-BB87-2D01-199B-96E9E35BD729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65" creationId="{2E92FB66-9483-BAD2-6D54-4F43B661FE1B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66" creationId="{A46716B8-6C50-0979-2BA8-2FD206E741B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67" creationId="{69CE175F-9518-4778-193C-3172FF28D033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68" creationId="{B48494D9-2312-287E-3C2D-AD3F56572FD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69" creationId="{419B4559-822B-35CC-471D-59B230851D15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70" creationId="{FFAC96A7-DB4A-C270-E079-858377AD4A99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71" creationId="{700D5BAC-DE54-3A95-3EF7-D2D69B54C75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72" creationId="{8B96F7FD-62B3-85AC-22EA-2978D6FA0A99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73" creationId="{30E287B7-11B5-BD19-582D-10F256CDAC46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74" creationId="{6469E776-CA7E-6BC1-9702-B6D8B4725B45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75" creationId="{0773704F-CABE-DE62-83C7-5608239D10D3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6:04:50.665" v="1301" actId="1076"/>
          <ac:spMkLst>
            <pc:docMk/>
            <pc:sldMk cId="2696144865" sldId="279"/>
            <ac:spMk id="276" creationId="{7CDAB12A-B383-F6BF-F407-B7B0835D4CE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277" creationId="{1CA12F97-A352-88BE-C2C0-945F549A0F1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278" creationId="{3C2D8A45-7CA0-9D36-A5D4-94B294D26EE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279" creationId="{9E086381-9ECF-7182-9569-51670EB31C2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280" creationId="{E61A311E-42E5-CD8F-B37B-C8C6CE33F1C6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281" creationId="{20AA28DA-19C3-2620-7FD9-5BFED14A8DC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282" creationId="{983C922C-58B6-37CF-07EA-AB4402DF3FF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283" creationId="{C06C8892-8AE6-0C70-968B-656AE5561AFF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6:13:23.910" v="1413" actId="478"/>
          <ac:spMkLst>
            <pc:docMk/>
            <pc:sldMk cId="2696144865" sldId="279"/>
            <ac:spMk id="323" creationId="{B448141F-8089-DAE0-719B-A9180E579C33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6:13:27.315" v="1415" actId="478"/>
          <ac:spMkLst>
            <pc:docMk/>
            <pc:sldMk cId="2696144865" sldId="279"/>
            <ac:spMk id="324" creationId="{5A4153B8-63D9-79DF-1B56-F4AFDAF049FD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35" creationId="{60FD74AA-BBDA-87DF-0A33-119AD01F5661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36" creationId="{EDE910FC-1E8E-1C15-0766-60664B6DC8E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37" creationId="{3175C486-07BE-DAC7-5FA9-C9417884455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44" creationId="{65E2EE20-0181-3304-85B8-49D449156B1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45" creationId="{231732F7-6617-2190-AA95-76F33070F97E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46" creationId="{2CECBF39-504F-4694-6C81-E74BD2F3B93F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47" creationId="{0C9C0609-6CE5-B590-0F10-113901AC0E6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48" creationId="{54C851DC-2E47-CBFA-C97E-9D32A372B50F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49" creationId="{E3CE1C66-E236-5769-FEE4-8906D5139CB8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50" creationId="{15A63814-B045-E2D7-FF9B-7FB5E85DB4FF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51" creationId="{D8B98955-A1AF-B536-006F-4BDAA86FA0C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52" creationId="{A3C7E043-C03A-D16E-A10C-B13BEDA87FE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53" creationId="{6BE72E93-9B3B-2CA4-7E14-896EB44D956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54" creationId="{5628A36B-9EEC-BEED-F514-C85F8CB1A31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55" creationId="{BF98C925-11E8-7EA1-A843-31766D91A8A6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56" creationId="{9B6AC23B-B968-9EA6-F73B-4E547345D306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57" creationId="{521D85B9-CAD3-A0EF-24F9-192876C5BA3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58" creationId="{EE8D4C34-D19F-A3FA-282C-16AADA58AE8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4T10:58:04.075" v="4715" actId="1035"/>
          <ac:spMkLst>
            <pc:docMk/>
            <pc:sldMk cId="2696144865" sldId="279"/>
            <ac:spMk id="359" creationId="{C7747FA8-9D6C-22B9-D23E-EA9F3172DDCD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60" creationId="{4554B135-9734-C276-FCC3-9359CD2738C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61" creationId="{F3222C26-4E48-26DC-DF1D-A9793B2AFC7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62" creationId="{E5208B8B-92BA-52B5-19DC-7ED1773F0237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6:11:23.781" v="1386" actId="478"/>
          <ac:spMkLst>
            <pc:docMk/>
            <pc:sldMk cId="2696144865" sldId="279"/>
            <ac:spMk id="363" creationId="{A8F99170-C5E5-7D22-64A8-C24AF3BA997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64" creationId="{769290AD-40F7-A418-5FE0-A24C71DF9C6F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65" creationId="{ED88C342-6B47-C6DE-9DBE-C6BF09D412A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66" creationId="{3072CD01-FC00-0CA4-F7A0-85C9687FEFA8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6:11:23.781" v="1386" actId="478"/>
          <ac:spMkLst>
            <pc:docMk/>
            <pc:sldMk cId="2696144865" sldId="279"/>
            <ac:spMk id="367" creationId="{61CADDBF-3464-FA38-9558-B590809164F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68" creationId="{8232C51B-AD1F-3E2D-7E43-6EB027A789F2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69" creationId="{D35A209B-F3F6-28EC-C3C1-7070F4210BA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70" creationId="{4E5B3205-1B06-0230-0B7F-4F3219F9D796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6:11:23.781" v="1386" actId="478"/>
          <ac:spMkLst>
            <pc:docMk/>
            <pc:sldMk cId="2696144865" sldId="279"/>
            <ac:spMk id="371" creationId="{4454A801-4C94-5874-7451-D0F10E2CEE71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72" creationId="{D20EBEC3-6E23-F305-2B6C-417F6CC707C2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73" creationId="{72C173FE-892F-4B70-764E-5D26733C8AA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74" creationId="{6F35D461-AA0E-5D11-B343-F6656305346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75" creationId="{0D763CB0-03A9-6644-339B-795EF74F1AD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76" creationId="{86F91C60-F69B-0D37-7FC5-789ACE11BD7A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77" creationId="{C4746363-4923-0FC8-C0F5-C575C162A5EE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78" creationId="{13AE5EEB-1CC8-99A4-0A66-88A7331AE76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79" creationId="{825F9032-9F1B-D216-E660-1E0C5F420D4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80" creationId="{DDA3B521-12D5-1806-F29C-64823BD69CA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81" creationId="{72AA4E69-C7AB-4581-536D-AD837F6432DB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82" creationId="{CED1773E-E658-1D87-3F1F-B59C6A64DDF2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83" creationId="{BCB21352-6E58-FFAC-33E9-DC0421321646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84" creationId="{47B9A278-AFC3-4CF2-7259-4D980B7D7D0E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85" creationId="{9C9584C0-A7DE-514D-38F9-962209A4449B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86" creationId="{09B6C903-6505-3C38-783F-95AB3F97EF5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87" creationId="{1504D37C-7E59-1B69-ADF1-328419592B4A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88" creationId="{B019BF1C-8775-26F9-41E3-57BA4AD6469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89" creationId="{E00A4DB2-56A5-9EBA-DA55-5696B86520C1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90" creationId="{1F17B295-6DCE-80F5-853D-72323887D76E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91" creationId="{7E010638-5262-66D1-0A67-CE35142F74C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92" creationId="{7FE41079-A4FD-A0EE-7ED2-8B91AFEA1DA1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93" creationId="{AF70E6A3-8188-C2D1-2F16-F50874496B9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94" creationId="{F634E25E-3BC9-6195-6FA9-D04FC4CE5CE6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95" creationId="{399E92D7-DED1-674D-D55C-DA818833E872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96" creationId="{9DE2242F-B8C6-9661-617A-1A3DCC41C27E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97" creationId="{0A367A40-33DB-3B1B-7BC2-C5818BAFE3E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98" creationId="{53E2939A-3E35-F5D4-4D57-CDF4655E646A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399" creationId="{8FC23E30-BFCA-1ED6-DBB2-8BC2D1546C4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00" creationId="{3B204DB5-8224-9C69-C569-AF18BBF148F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01" creationId="{E5F02B62-72CE-A20E-C626-07294B668C0F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02" creationId="{5A4D0BDA-3441-72E4-957F-6E8A58AE4AF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03" creationId="{FBCBEAEA-C7A1-4509-2C54-B562D1219ECB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04" creationId="{BB75AA84-7284-03FD-F7DC-D8EC47BD6102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05" creationId="{89848CED-C209-34FF-7ED0-FF2625C66BC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06" creationId="{E2E3B550-3707-E6BF-F66D-5AA96D47E74F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07" creationId="{8D1A93BC-7ACF-1D05-2744-250CD20901D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4T10:57:09.684" v="4714" actId="1038"/>
          <ac:spMkLst>
            <pc:docMk/>
            <pc:sldMk cId="2696144865" sldId="279"/>
            <ac:spMk id="408" creationId="{33B9C217-6061-D5C5-AA34-F9ED29D32C1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09" creationId="{B17EC969-A6F4-611A-4B92-D770F84B58D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10" creationId="{5FA643D4-AAA2-5715-3466-380B3889965C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4T10:57:04.719" v="4713" actId="1036"/>
          <ac:spMkLst>
            <pc:docMk/>
            <pc:sldMk cId="2696144865" sldId="279"/>
            <ac:spMk id="411" creationId="{AE111B09-7DBD-F2F7-DE6E-450942F58F23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12" creationId="{F794C147-C2FB-4FB3-1DF8-A07BE03B4E67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13" creationId="{8B272B2D-8371-997A-D06E-5AF96FB3171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14" creationId="{73CD3C7B-67B6-E554-419D-4382B0229522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15" creationId="{303E1075-FBD9-B8A1-9A3E-93DCF497695D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16" creationId="{686E62A8-CB27-DCE8-EF64-49AFCFDF428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6:38:48.354" v="1507" actId="164"/>
          <ac:spMkLst>
            <pc:docMk/>
            <pc:sldMk cId="2696144865" sldId="279"/>
            <ac:spMk id="417" creationId="{0E1DAC52-8E9C-E11C-C8D8-E3ECFBA0477B}"/>
          </ac:spMkLst>
        </pc:spChg>
        <pc:grpChg chg="add mod">
          <ac:chgData name="Χριστόδουλος Πελτέκης" userId="ff7747fd-0b67-4134-a027-d7db4471bddc" providerId="ADAL" clId="{0F7EA2F4-D3C7-154B-B787-0C6B3F982173}" dt="2024-04-13T16:04:50.665" v="1301" actId="1076"/>
          <ac:grpSpMkLst>
            <pc:docMk/>
            <pc:sldMk cId="2696144865" sldId="279"/>
            <ac:grpSpMk id="110" creationId="{4B65D0EF-9B7C-D6B9-6548-88F26F174961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6:04:50.665" v="1301" actId="1076"/>
          <ac:grpSpMkLst>
            <pc:docMk/>
            <pc:sldMk cId="2696144865" sldId="279"/>
            <ac:grpSpMk id="115" creationId="{F40D272D-937F-7F46-0151-F90E5B44D547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6:04:50.665" v="1301" actId="1076"/>
          <ac:grpSpMkLst>
            <pc:docMk/>
            <pc:sldMk cId="2696144865" sldId="279"/>
            <ac:grpSpMk id="120" creationId="{AEBE2C31-1350-FAD4-EC68-F79B221696B4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6:04:50.665" v="1301" actId="1076"/>
          <ac:grpSpMkLst>
            <pc:docMk/>
            <pc:sldMk cId="2696144865" sldId="279"/>
            <ac:grpSpMk id="125" creationId="{A8B51BD0-B192-C6C8-A0A1-F2DA00448B3D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6:04:50.665" v="1301" actId="1076"/>
          <ac:grpSpMkLst>
            <pc:docMk/>
            <pc:sldMk cId="2696144865" sldId="279"/>
            <ac:grpSpMk id="130" creationId="{29E6E2D5-3158-9F48-033A-B31021C9F322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6:04:50.665" v="1301" actId="1076"/>
          <ac:grpSpMkLst>
            <pc:docMk/>
            <pc:sldMk cId="2696144865" sldId="279"/>
            <ac:grpSpMk id="135" creationId="{A345EF5D-06CF-82F9-FB59-95C1F1AE612A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6:04:50.665" v="1301" actId="1076"/>
          <ac:grpSpMkLst>
            <pc:docMk/>
            <pc:sldMk cId="2696144865" sldId="279"/>
            <ac:grpSpMk id="151" creationId="{2BF78A68-6D60-CE6B-8A29-45EA216E8F55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6:04:50.665" v="1301" actId="1076"/>
          <ac:grpSpMkLst>
            <pc:docMk/>
            <pc:sldMk cId="2696144865" sldId="279"/>
            <ac:grpSpMk id="156" creationId="{D4A4D30E-84D9-3D4B-2C2D-B9F45AF8E262}"/>
          </ac:grpSpMkLst>
        </pc:grpChg>
        <pc:grpChg chg="add del mod">
          <ac:chgData name="Χριστόδουλος Πελτέκης" userId="ff7747fd-0b67-4134-a027-d7db4471bddc" providerId="ADAL" clId="{0F7EA2F4-D3C7-154B-B787-0C6B3F982173}" dt="2024-04-13T16:04:50.665" v="1301" actId="1076"/>
          <ac:grpSpMkLst>
            <pc:docMk/>
            <pc:sldMk cId="2696144865" sldId="279"/>
            <ac:grpSpMk id="209" creationId="{BBB91089-5A6E-DC75-6C98-0A64A3C262F3}"/>
          </ac:grpSpMkLst>
        </pc:grpChg>
        <pc:grpChg chg="add del mod">
          <ac:chgData name="Χριστόδουλος Πελτέκης" userId="ff7747fd-0b67-4134-a027-d7db4471bddc" providerId="ADAL" clId="{0F7EA2F4-D3C7-154B-B787-0C6B3F982173}" dt="2024-04-13T16:04:50.665" v="1301" actId="1076"/>
          <ac:grpSpMkLst>
            <pc:docMk/>
            <pc:sldMk cId="2696144865" sldId="279"/>
            <ac:grpSpMk id="214" creationId="{A19C4D1A-C4A7-3CE5-B0CD-EAE1E963DAA2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6:38:48.354" v="1507" actId="164"/>
          <ac:grpSpMkLst>
            <pc:docMk/>
            <pc:sldMk cId="2696144865" sldId="279"/>
            <ac:grpSpMk id="284" creationId="{72A6A42E-B8EB-79B1-CCF8-7F3644F4F103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6:38:48.354" v="1507" actId="164"/>
          <ac:grpSpMkLst>
            <pc:docMk/>
            <pc:sldMk cId="2696144865" sldId="279"/>
            <ac:grpSpMk id="289" creationId="{ED72D19A-5650-CA5F-EA86-4F0F9E74C703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6:38:48.354" v="1507" actId="164"/>
          <ac:grpSpMkLst>
            <pc:docMk/>
            <pc:sldMk cId="2696144865" sldId="279"/>
            <ac:grpSpMk id="294" creationId="{367A7B7B-8496-4DE4-0097-3D2F82E77A0C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6:38:48.354" v="1507" actId="164"/>
          <ac:grpSpMkLst>
            <pc:docMk/>
            <pc:sldMk cId="2696144865" sldId="279"/>
            <ac:grpSpMk id="299" creationId="{AFD0E358-6805-A826-1967-2FD0614C808B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6:38:48.354" v="1507" actId="164"/>
          <ac:grpSpMkLst>
            <pc:docMk/>
            <pc:sldMk cId="2696144865" sldId="279"/>
            <ac:grpSpMk id="304" creationId="{50646519-314F-9D02-0593-3EFCD275DE65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6:38:48.354" v="1507" actId="164"/>
          <ac:grpSpMkLst>
            <pc:docMk/>
            <pc:sldMk cId="2696144865" sldId="279"/>
            <ac:grpSpMk id="309" creationId="{AB382F94-1E27-E0C4-97B1-48F72F5E2AAF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6:13:25.558" v="1414" actId="478"/>
          <ac:grpSpMkLst>
            <pc:docMk/>
            <pc:sldMk cId="2696144865" sldId="279"/>
            <ac:grpSpMk id="325" creationId="{149B2875-3D5E-C185-5CA5-FC7238322B04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6:13:28.594" v="1416" actId="478"/>
          <ac:grpSpMkLst>
            <pc:docMk/>
            <pc:sldMk cId="2696144865" sldId="279"/>
            <ac:grpSpMk id="330" creationId="{AFFE2EBB-4448-6F3D-01BD-574EFECE09D5}"/>
          </ac:grpSpMkLst>
        </pc:grpChg>
        <pc:grpChg chg="add del mod">
          <ac:chgData name="Χριστόδουλος Πελτέκης" userId="ff7747fd-0b67-4134-a027-d7db4471bddc" providerId="ADAL" clId="{0F7EA2F4-D3C7-154B-B787-0C6B3F982173}" dt="2024-04-13T16:11:19.449" v="1385" actId="165"/>
          <ac:grpSpMkLst>
            <pc:docMk/>
            <pc:sldMk cId="2696144865" sldId="279"/>
            <ac:grpSpMk id="418" creationId="{3CA201D0-0DF6-20E1-A687-E5FA097530C9}"/>
          </ac:grpSpMkLst>
        </pc:grpChg>
        <pc:grpChg chg="add del mod">
          <ac:chgData name="Χριστόδουλος Πελτέκης" userId="ff7747fd-0b67-4134-a027-d7db4471bddc" providerId="ADAL" clId="{0F7EA2F4-D3C7-154B-B787-0C6B3F982173}" dt="2024-04-13T16:37:19.101" v="1458" actId="165"/>
          <ac:grpSpMkLst>
            <pc:docMk/>
            <pc:sldMk cId="2696144865" sldId="279"/>
            <ac:grpSpMk id="419" creationId="{FF3B3FA1-A0F6-124D-339B-7590B4F68D64}"/>
          </ac:grpSpMkLst>
        </pc:grpChg>
        <pc:grpChg chg="add del mod">
          <ac:chgData name="Χριστόδουλος Πελτέκης" userId="ff7747fd-0b67-4134-a027-d7db4471bddc" providerId="ADAL" clId="{0F7EA2F4-D3C7-154B-B787-0C6B3F982173}" dt="2024-04-13T16:13:20.871" v="1412" actId="165"/>
          <ac:grpSpMkLst>
            <pc:docMk/>
            <pc:sldMk cId="2696144865" sldId="279"/>
            <ac:grpSpMk id="420" creationId="{8CB8640F-E8CD-F783-16B1-770047D065C1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6:39:33.539" v="1511" actId="1076"/>
          <ac:grpSpMkLst>
            <pc:docMk/>
            <pc:sldMk cId="2696144865" sldId="279"/>
            <ac:grpSpMk id="421" creationId="{13374126-5351-D3C0-AC5D-701DC9E73AD2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6:38:48.354" v="1507" actId="164"/>
          <ac:grpSpMkLst>
            <pc:docMk/>
            <pc:sldMk cId="2696144865" sldId="279"/>
            <ac:grpSpMk id="422" creationId="{AA48B231-F696-0419-8BED-96B73E4CA3DE}"/>
          </ac:grpSpMkLst>
        </pc:grpChg>
        <pc:cxnChg chg="add mod topLvl">
          <ac:chgData name="Χριστόδουλος Πελτέκης" userId="ff7747fd-0b67-4134-a027-d7db4471bddc" providerId="ADAL" clId="{0F7EA2F4-D3C7-154B-B787-0C6B3F982173}" dt="2024-04-13T16:37:34.787" v="1471" actId="164"/>
          <ac:cxnSpMkLst>
            <pc:docMk/>
            <pc:sldMk cId="2696144865" sldId="279"/>
            <ac:cxnSpMk id="46" creationId="{055401B6-63C5-3E92-8594-91ECE9C692D5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7:34.787" v="1471" actId="164"/>
          <ac:cxnSpMkLst>
            <pc:docMk/>
            <pc:sldMk cId="2696144865" sldId="279"/>
            <ac:cxnSpMk id="47" creationId="{1866C255-F7A8-9B01-E97E-6E12B72F9BEF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11" creationId="{B80EF7D0-0FB6-9C24-83DA-BD60E75C14FC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12" creationId="{5171C854-F260-C444-478D-E525B2E5797D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13" creationId="{E1205865-D714-1EE4-BE95-F4EF923B0EC3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14" creationId="{B89A0D04-60D7-0CBD-896A-533A8701F37C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16" creationId="{93A5AD8D-2E2E-4120-1E00-91209A9B5B17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17" creationId="{E0D0B535-27A2-649A-6926-EAFE44A0E5EA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18" creationId="{5CED81C7-C828-3BF9-2AD9-82A00A86908F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19" creationId="{1CEAFA66-9D4E-8CCA-12A5-3FE4FF44AD71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21" creationId="{86C26FB7-BE36-08D4-B5FB-A169073BC71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22" creationId="{A848C930-4E56-3321-C315-0C829CA015C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23" creationId="{82398FA7-6EEA-709C-A9D4-987A292F016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24" creationId="{3703AB4A-DA22-4594-47A9-CBCF6B9AE3B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26" creationId="{173DD258-4272-C954-4DE9-54614D9D326F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27" creationId="{25DAE45D-8593-75E8-CFA4-D34B87C9065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28" creationId="{D3465547-7C16-4F42-2ACA-A1CF669B8A0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29" creationId="{B504AA77-3A4B-626F-83E7-FF38AD5096F8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31" creationId="{63072009-84A6-8285-8C03-5EF6354598B1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32" creationId="{E8C06972-1E45-952B-C653-6546C4901BE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33" creationId="{E4909844-59FB-F2DC-15ED-3FB9F1D1B97F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34" creationId="{C14CCD61-A475-23DF-FEED-32F9F818E9C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36" creationId="{CA436B26-6985-5908-D6E8-9B65AD42AEBD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37" creationId="{E422E4A9-4736-56EC-C5C3-FD8725E64D2F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38" creationId="{82A9EBAE-B801-BB39-094B-C913AE13A237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39" creationId="{5DB176B8-643A-F981-F2EF-03E88F27236C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40" creationId="{39A2FCC2-91A4-E1C7-401C-D8B3043C9D86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41" creationId="{E5E57E16-B47A-A9EE-561C-5668E54CBC08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42" creationId="{0E24B29D-93A5-66BC-DECB-8C338DB7070F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43" creationId="{9C1E1526-3ED9-E5AF-238C-4EAC1D649FC6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44" creationId="{8334D2F1-A588-D196-CE23-00F00C4536EC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45" creationId="{C83A9375-FEBA-E8B3-EBE2-5C3EC03F2DBC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46" creationId="{DBF10A36-75D3-C574-81BD-EDB0F4FDF33F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47" creationId="{61DDE7BA-5E53-A597-9AC9-FD4600D5B055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48" creationId="{1CF3AE94-A496-11A3-BA49-AAB200B13983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52" creationId="{13821E6B-CC61-C774-80DE-B13847751880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53" creationId="{362F953D-D52A-B52C-9845-D61A0726B4D9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54" creationId="{B50B7C63-F3EF-7C4D-B33D-E1166C5006CA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55" creationId="{E46E28C0-F845-BF1A-505B-8F552503B9DA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57" creationId="{08831938-42C9-F33D-11C4-4FE54107CB2F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58" creationId="{3A07F52F-2DA2-711B-B0CF-7917DFA39583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59" creationId="{BA9B83F7-CFF2-09D5-6762-DE9637CB3E3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160" creationId="{052730BB-7BFD-5A80-3E89-CE5134A27708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64" creationId="{4EEE5896-E556-DB1E-0DE3-E486A10D1D46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65" creationId="{82B7319D-5194-71E2-8ED9-55526C3C2C82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66" creationId="{4D4896B4-2360-4029-6C6F-DC6CFBC5CF08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67" creationId="{70329AC8-BFC2-6B70-288F-B7C3A1470D7A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68" creationId="{2462E9D8-DD23-876E-6A22-B38CD8A50CFA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169" creationId="{793736D3-6223-0427-68D0-40B8CA2F260D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210" creationId="{A85D08E6-54D8-2489-D199-2AC57DDC0003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211" creationId="{903CDAE7-95AB-9A2C-E03E-B5DB39378FFA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212" creationId="{060FD965-1DE8-2B46-123C-05AAE5078B3A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213" creationId="{3DAE4C23-39DF-95EE-E548-E28088B2A3FA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215" creationId="{9B81E1CA-E2AC-63A5-47E8-E20E9AD87BE3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216" creationId="{AAB0D736-2A25-89F8-545B-D77BC064CC0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217" creationId="{7092ED68-76B9-6C85-9AC5-48BC58B1321E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4:11.691" v="1291"/>
          <ac:cxnSpMkLst>
            <pc:docMk/>
            <pc:sldMk cId="2696144865" sldId="279"/>
            <ac:cxnSpMk id="218" creationId="{C2FE0606-DD86-F169-E4F2-98F9446C06E0}"/>
          </ac:cxnSpMkLst>
        </pc:cxnChg>
        <pc:cxnChg chg="add del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219" creationId="{73AA774D-179C-FBCC-9B3A-CA52151E11C4}"/>
          </ac:cxnSpMkLst>
        </pc:cxnChg>
        <pc:cxnChg chg="add del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220" creationId="{A35AAA7C-30D6-B193-B224-7CE64B98C983}"/>
          </ac:cxnSpMkLst>
        </pc:cxnChg>
        <pc:cxnChg chg="add del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222" creationId="{DEEA9FFF-FDF1-DFF0-C409-7F2998CD0FE6}"/>
          </ac:cxnSpMkLst>
        </pc:cxnChg>
        <pc:cxnChg chg="add del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228" creationId="{A8E2C5EE-874B-88AA-1902-B0311A9A3424}"/>
          </ac:cxnSpMkLst>
        </pc:cxnChg>
        <pc:cxnChg chg="add del mod">
          <ac:chgData name="Χριστόδουλος Πελτέκης" userId="ff7747fd-0b67-4134-a027-d7db4471bddc" providerId="ADAL" clId="{0F7EA2F4-D3C7-154B-B787-0C6B3F982173}" dt="2024-04-13T16:04:50.665" v="1301" actId="1076"/>
          <ac:cxnSpMkLst>
            <pc:docMk/>
            <pc:sldMk cId="2696144865" sldId="279"/>
            <ac:cxnSpMk id="233" creationId="{0ECE46B0-353B-7C55-60C7-BAE89DB3D29B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85" creationId="{2C321E9B-A504-751C-3B5F-9926201574CB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86" creationId="{B76B378F-721F-C1D3-CD57-CE9F89FB0100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87" creationId="{E92C2A77-1C33-9BC4-6871-E83C4CBBF3A0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88" creationId="{D88EAF52-27B5-769A-2B53-8DE1B5F5D3B7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90" creationId="{18B85DEA-5E24-662F-DC7E-E93FB12BF97B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91" creationId="{BD258B75-EC88-2392-5AE5-B5B4F90FAAA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92" creationId="{FAAC41B0-A0E4-02F1-E38B-FABC0B765E91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93" creationId="{76D61874-AFA9-3082-0DCD-F8482AF54397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95" creationId="{ECA9EBBA-4B8A-7DFF-C03B-62B425F508DF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96" creationId="{D320ED9D-BD73-F2E5-DCE6-59911C048333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97" creationId="{A2AED5B8-18F5-B83B-2410-700FAE8649C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298" creationId="{3A269B26-68B5-F3D4-23D1-7E01EC8752E8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00" creationId="{BB130298-B1E2-50E2-8ABA-FE8B41CCBBB1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01" creationId="{D5109410-BDF7-1944-8518-936FE0E06BC1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02" creationId="{647D378C-A2AD-40FF-16C2-AC73A42433D0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03" creationId="{3F5749BD-5F72-ED05-111A-EEAB20BFE64E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05" creationId="{EFADDC1A-AB14-7AE4-6F47-26817405C87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06" creationId="{9C475963-52AB-7F5E-0C18-A3FED4804C5C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07" creationId="{FF9C84EA-90B8-9245-D5B6-113EFF9B4CD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08" creationId="{B73D484D-47BD-436F-7890-760A95616309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10" creationId="{E321C44B-0825-6D91-C52A-23D47AB3199D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11" creationId="{3CA15AB1-871E-1D66-A881-46D4AE76C401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12" creationId="{EA74F1AF-D5BE-21D5-91DA-DF7E1A55898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13" creationId="{762F2A56-75ED-3C88-2F39-CF031ECF2971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14" creationId="{E07DAA44-40E7-CD74-831E-69BC337A1C5B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15" creationId="{2B23E399-6814-D917-814E-F8A50EBAE518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16" creationId="{C4B2DBA4-61AE-41AA-4C0E-90B0A3330DAC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17" creationId="{27FC87D3-E4E3-F03B-3B35-8AFBA56B86CD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18" creationId="{BA29AC6B-BA23-B93D-5BEA-6E527816B94C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19" creationId="{21D36565-28C6-ABCE-62E8-A7C9355FB1D2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20" creationId="{265B9D99-632E-C3E5-D02C-4EE27B487535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21" creationId="{6F1DE33A-B453-18FB-C56D-D8FA810221C6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22" creationId="{F7D3D87D-2EA7-5CF8-8C99-87ABC2DBE0E3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26" creationId="{999D638E-0E43-086D-A721-7B2A440BF3F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27" creationId="{1636EDE5-C126-B8DE-E6ED-E6DEF7CA820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28" creationId="{E7A0EFB3-C05A-EC39-B01E-DD477CB53B4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29" creationId="{018E1411-8E7B-D471-F0C0-FDEB09825F5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31" creationId="{7782ACF6-D672-49FD-C8EF-0B3880D0B043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32" creationId="{46D225A8-9D2C-10EC-FF66-06E3BE38CA0A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33" creationId="{6BAAF666-448A-983E-6034-1022A6342448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13:20.871" v="1412" actId="165"/>
          <ac:cxnSpMkLst>
            <pc:docMk/>
            <pc:sldMk cId="2696144865" sldId="279"/>
            <ac:cxnSpMk id="334" creationId="{D07FD4DB-8CD3-7561-5FCB-F0AE134CBD1A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38" creationId="{2065052C-E559-06B5-21CA-DC6819F79139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39" creationId="{E6F4A143-E7FF-CD60-E03E-41183E996CAC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40" creationId="{0B45A4F8-C704-3DE3-53E6-D95DB1969078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41" creationId="{9809273E-E69B-BF49-D791-95EC67F30840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42" creationId="{F8923609-5C32-ED3E-DA7C-2F5985EDE14F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6:38:48.354" v="1507" actId="164"/>
          <ac:cxnSpMkLst>
            <pc:docMk/>
            <pc:sldMk cId="2696144865" sldId="279"/>
            <ac:cxnSpMk id="343" creationId="{AF894F9D-BC74-5361-5DCF-260E7274CA60}"/>
          </ac:cxnSpMkLst>
        </pc:cxnChg>
      </pc:sldChg>
      <pc:sldChg chg="addSp modSp del mod">
        <pc:chgData name="Χριστόδουλος Πελτέκης" userId="ff7747fd-0b67-4134-a027-d7db4471bddc" providerId="ADAL" clId="{0F7EA2F4-D3C7-154B-B787-0C6B3F982173}" dt="2024-05-01T08:19:50.320" v="10718" actId="2696"/>
        <pc:sldMkLst>
          <pc:docMk/>
          <pc:sldMk cId="588747595" sldId="280"/>
        </pc:sldMkLst>
        <pc:spChg chg="mod">
          <ac:chgData name="Χριστόδουλος Πελτέκης" userId="ff7747fd-0b67-4134-a027-d7db4471bddc" providerId="ADAL" clId="{0F7EA2F4-D3C7-154B-B787-0C6B3F982173}" dt="2024-04-14T10:33:19.807" v="4711" actId="20577"/>
          <ac:spMkLst>
            <pc:docMk/>
            <pc:sldMk cId="588747595" sldId="280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5:01.073" v="1043"/>
          <ac:spMkLst>
            <pc:docMk/>
            <pc:sldMk cId="588747595" sldId="280"/>
            <ac:spMk id="5" creationId="{69DD237F-9716-E42F-A9CD-9267B17A5B1B}"/>
          </ac:spMkLst>
        </pc:spChg>
      </pc:sldChg>
      <pc:sldChg chg="addSp modSp del mod">
        <pc:chgData name="Χριστόδουλος Πελτέκης" userId="ff7747fd-0b67-4134-a027-d7db4471bddc" providerId="ADAL" clId="{0F7EA2F4-D3C7-154B-B787-0C6B3F982173}" dt="2024-05-01T08:19:50.302" v="10717" actId="2696"/>
        <pc:sldMkLst>
          <pc:docMk/>
          <pc:sldMk cId="3383296911" sldId="281"/>
        </pc:sldMkLst>
        <pc:spChg chg="mod">
          <ac:chgData name="Χριστόδουλος Πελτέκης" userId="ff7747fd-0b67-4134-a027-d7db4471bddc" providerId="ADAL" clId="{0F7EA2F4-D3C7-154B-B787-0C6B3F982173}" dt="2024-04-14T11:03:27.991" v="4716" actId="15"/>
          <ac:spMkLst>
            <pc:docMk/>
            <pc:sldMk cId="3383296911" sldId="281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5:02.783" v="1044"/>
          <ac:spMkLst>
            <pc:docMk/>
            <pc:sldMk cId="3383296911" sldId="281"/>
            <ac:spMk id="5" creationId="{55901E9C-F615-69F3-CE4A-9D3F05B58442}"/>
          </ac:spMkLst>
        </pc:spChg>
      </pc:sldChg>
      <pc:sldChg chg="addSp delSp modSp mod modNotesTx">
        <pc:chgData name="Χριστόδουλος Πελτέκης" userId="ff7747fd-0b67-4134-a027-d7db4471bddc" providerId="ADAL" clId="{0F7EA2F4-D3C7-154B-B787-0C6B3F982173}" dt="2024-05-01T08:19:42.844" v="10716" actId="20577"/>
        <pc:sldMkLst>
          <pc:docMk/>
          <pc:sldMk cId="238160143" sldId="282"/>
        </pc:sldMkLst>
        <pc:spChg chg="mod">
          <ac:chgData name="Χριστόδουλος Πελτέκης" userId="ff7747fd-0b67-4134-a027-d7db4471bddc" providerId="ADAL" clId="{0F7EA2F4-D3C7-154B-B787-0C6B3F982173}" dt="2024-04-13T17:26:09.375" v="1986" actId="1076"/>
          <ac:spMkLst>
            <pc:docMk/>
            <pc:sldMk cId="238160143" sldId="282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0F7EA2F4-D3C7-154B-B787-0C6B3F982173}" dt="2024-04-13T17:42:07.009" v="2285" actId="14100"/>
          <ac:spMkLst>
            <pc:docMk/>
            <pc:sldMk cId="238160143" sldId="282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5:03.749" v="1045"/>
          <ac:spMkLst>
            <pc:docMk/>
            <pc:sldMk cId="238160143" sldId="282"/>
            <ac:spMk id="5" creationId="{80D00C60-E814-B77F-BCBC-5DC16B37E7A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7" creationId="{570B6DA0-7236-CFE3-23CB-1D53CDAA0B3C}"/>
          </ac:spMkLst>
        </pc:spChg>
        <pc:spChg chg="mod">
          <ac:chgData name="Χριστόδουλος Πελτέκης" userId="ff7747fd-0b67-4134-a027-d7db4471bddc" providerId="ADAL" clId="{0F7EA2F4-D3C7-154B-B787-0C6B3F982173}" dt="2024-04-13T17:21:20.127" v="1852" actId="207"/>
          <ac:spMkLst>
            <pc:docMk/>
            <pc:sldMk cId="238160143" sldId="282"/>
            <ac:spMk id="10" creationId="{E3C8ABD7-87E1-E41C-9804-B59F7FE8B041}"/>
          </ac:spMkLst>
        </pc:spChg>
        <pc:spChg chg="mod">
          <ac:chgData name="Χριστόδουλος Πελτέκης" userId="ff7747fd-0b67-4134-a027-d7db4471bddc" providerId="ADAL" clId="{0F7EA2F4-D3C7-154B-B787-0C6B3F982173}" dt="2024-04-13T17:21:20.127" v="1852" actId="207"/>
          <ac:spMkLst>
            <pc:docMk/>
            <pc:sldMk cId="238160143" sldId="282"/>
            <ac:spMk id="11" creationId="{2B86F8DA-F06A-A5D3-B093-F625A3C70C04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3" creationId="{001437C5-A820-AF85-E7CF-C54C4CAF3DA8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4" creationId="{98AF02B8-71C6-7565-5870-FBB6F5B88F3F}"/>
          </ac:spMkLst>
        </pc:spChg>
        <pc:spChg chg="mod">
          <ac:chgData name="Χριστόδουλος Πελτέκης" userId="ff7747fd-0b67-4134-a027-d7db4471bddc" providerId="ADAL" clId="{0F7EA2F4-D3C7-154B-B787-0C6B3F982173}" dt="2024-04-13T17:22:46.339" v="1871" actId="207"/>
          <ac:spMkLst>
            <pc:docMk/>
            <pc:sldMk cId="238160143" sldId="282"/>
            <ac:spMk id="20" creationId="{D91B4BB6-F12D-BD75-0474-FD58F17F30C2}"/>
          </ac:spMkLst>
        </pc:spChg>
        <pc:spChg chg="mod">
          <ac:chgData name="Χριστόδουλος Πελτέκης" userId="ff7747fd-0b67-4134-a027-d7db4471bddc" providerId="ADAL" clId="{0F7EA2F4-D3C7-154B-B787-0C6B3F982173}" dt="2024-04-13T17:22:46.339" v="1871" actId="207"/>
          <ac:spMkLst>
            <pc:docMk/>
            <pc:sldMk cId="238160143" sldId="282"/>
            <ac:spMk id="21" creationId="{DB90893D-3838-621F-56F6-DFCDD7EC6F05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23" creationId="{A6FEC119-F6EA-0588-B0AC-7EC7758E7D72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24" creationId="{A85208FF-E5B9-5CD0-175A-A0319D84353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7:19.707" v="2127" actId="1037"/>
          <ac:spMkLst>
            <pc:docMk/>
            <pc:sldMk cId="238160143" sldId="282"/>
            <ac:spMk id="26" creationId="{C90144A5-3968-8394-BA9F-6D241BA0495C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28" creationId="{A972420D-7579-12FD-B5F5-D70E7751911C}"/>
          </ac:spMkLst>
        </pc:spChg>
        <pc:spChg chg="mod">
          <ac:chgData name="Χριστόδουλος Πελτέκης" userId="ff7747fd-0b67-4134-a027-d7db4471bddc" providerId="ADAL" clId="{0F7EA2F4-D3C7-154B-B787-0C6B3F982173}" dt="2024-04-13T17:21:20.127" v="1852" actId="207"/>
          <ac:spMkLst>
            <pc:docMk/>
            <pc:sldMk cId="238160143" sldId="282"/>
            <ac:spMk id="31" creationId="{A5A4FE22-0429-550A-AB5B-0469173FCD7F}"/>
          </ac:spMkLst>
        </pc:spChg>
        <pc:spChg chg="mod">
          <ac:chgData name="Χριστόδουλος Πελτέκης" userId="ff7747fd-0b67-4134-a027-d7db4471bddc" providerId="ADAL" clId="{0F7EA2F4-D3C7-154B-B787-0C6B3F982173}" dt="2024-04-13T17:21:20.127" v="1852" actId="207"/>
          <ac:spMkLst>
            <pc:docMk/>
            <pc:sldMk cId="238160143" sldId="282"/>
            <ac:spMk id="32" creationId="{AB0C208F-1B48-BBE2-144E-98C8A845A2B2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34" creationId="{9B0E6E3C-75EE-1D3A-3593-ADEE47A71C03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35" creationId="{B510B5C8-BB38-B022-13AA-FAD36044612C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40" creationId="{DD25A9E3-1D9C-3281-B964-1468AA03D599}"/>
          </ac:spMkLst>
        </pc:spChg>
        <pc:spChg chg="mod">
          <ac:chgData name="Χριστόδουλος Πελτέκης" userId="ff7747fd-0b67-4134-a027-d7db4471bddc" providerId="ADAL" clId="{0F7EA2F4-D3C7-154B-B787-0C6B3F982173}" dt="2024-04-13T17:21:20.127" v="1852" actId="207"/>
          <ac:spMkLst>
            <pc:docMk/>
            <pc:sldMk cId="238160143" sldId="282"/>
            <ac:spMk id="43" creationId="{F92F9EAF-9C37-C15E-6E4E-89DC41430117}"/>
          </ac:spMkLst>
        </pc:spChg>
        <pc:spChg chg="mod">
          <ac:chgData name="Χριστόδουλος Πελτέκης" userId="ff7747fd-0b67-4134-a027-d7db4471bddc" providerId="ADAL" clId="{0F7EA2F4-D3C7-154B-B787-0C6B3F982173}" dt="2024-04-13T17:21:20.127" v="1852" actId="207"/>
          <ac:spMkLst>
            <pc:docMk/>
            <pc:sldMk cId="238160143" sldId="282"/>
            <ac:spMk id="44" creationId="{B8C2B2CC-F6EF-B485-55FB-DF0029BF37D5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46" creationId="{5E0FC039-6D67-1969-5F3F-FBAACDF61983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47" creationId="{93B3A8EE-28BC-9B40-F40B-773AE7AA92C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52" creationId="{4FFCC150-DFF1-911F-258F-0F10E62C9002}"/>
          </ac:spMkLst>
        </pc:spChg>
        <pc:spChg chg="mod">
          <ac:chgData name="Χριστόδουλος Πελτέκης" userId="ff7747fd-0b67-4134-a027-d7db4471bddc" providerId="ADAL" clId="{0F7EA2F4-D3C7-154B-B787-0C6B3F982173}" dt="2024-04-13T17:21:20.127" v="1852" actId="207"/>
          <ac:spMkLst>
            <pc:docMk/>
            <pc:sldMk cId="238160143" sldId="282"/>
            <ac:spMk id="55" creationId="{63A135DD-5DBA-41FD-C311-E70622F5454E}"/>
          </ac:spMkLst>
        </pc:spChg>
        <pc:spChg chg="mod">
          <ac:chgData name="Χριστόδουλος Πελτέκης" userId="ff7747fd-0b67-4134-a027-d7db4471bddc" providerId="ADAL" clId="{0F7EA2F4-D3C7-154B-B787-0C6B3F982173}" dt="2024-04-13T17:21:20.127" v="1852" actId="207"/>
          <ac:spMkLst>
            <pc:docMk/>
            <pc:sldMk cId="238160143" sldId="282"/>
            <ac:spMk id="56" creationId="{E868CEE1-9045-1266-7F05-F296942BDDDA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58" creationId="{884B40D9-81C1-1B88-7DB8-00C8F20535CA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59" creationId="{4212FBB3-66C1-CF59-776D-D0E2AC72382A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64" creationId="{DCFC3040-8392-F098-361B-7B5F40B36291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7:19.707" v="2127" actId="1037"/>
          <ac:spMkLst>
            <pc:docMk/>
            <pc:sldMk cId="238160143" sldId="282"/>
            <ac:spMk id="66" creationId="{03AAF150-C14A-3D35-482A-4B91C1B2F885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67" creationId="{C82F4439-B25D-E902-77D0-4C308D9862A6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69" creationId="{9F3C90F4-B554-AB36-6D9A-E376EE451312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7:26:20.283" v="1988" actId="478"/>
          <ac:spMkLst>
            <pc:docMk/>
            <pc:sldMk cId="238160143" sldId="282"/>
            <ac:spMk id="86" creationId="{0EE83238-2A2C-DF8A-7EEB-6C37D39AE193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97" creationId="{AD5F32D7-5256-F767-E70E-4C4F6DF5140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98" creationId="{24B9B508-1BB3-91F7-5C5B-B8B6C028557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99" creationId="{B4ABF407-00EE-ED0A-5F9E-1E9BD3BE0B7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100" creationId="{E9779C13-A3F4-0DE9-0343-B2EB80023C23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101" creationId="{0A973729-55CF-A771-5440-E263F1C7609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102" creationId="{4FFD6200-9C39-0A28-6531-93DFA46D8FDF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103" creationId="{A9F4EE20-B512-232D-6F11-D9FAD9299DB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104" creationId="{7A889AF7-19B3-A06E-64D7-256CEAF2DD9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50.620" v="2054" actId="1076"/>
          <ac:spMkLst>
            <pc:docMk/>
            <pc:sldMk cId="238160143" sldId="282"/>
            <ac:spMk id="105" creationId="{1637B9F0-477B-3014-9904-CDA0B39F5C86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7:19:52.410" v="1844" actId="478"/>
          <ac:spMkLst>
            <pc:docMk/>
            <pc:sldMk cId="238160143" sldId="282"/>
            <ac:spMk id="106" creationId="{C6C8F3C3-1A3E-2E4D-18C6-D01E8649649F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7:19:48.412" v="1842" actId="478"/>
          <ac:spMkLst>
            <pc:docMk/>
            <pc:sldMk cId="238160143" sldId="282"/>
            <ac:spMk id="107" creationId="{CAB858E1-5446-5901-91E0-C3EF3BFCE6D4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7:19:51.304" v="1843" actId="478"/>
          <ac:spMkLst>
            <pc:docMk/>
            <pc:sldMk cId="238160143" sldId="282"/>
            <ac:spMk id="108" creationId="{6CA13F6B-87FA-D396-8C7F-2AB8DE876649}"/>
          </ac:spMkLst>
        </pc:spChg>
        <pc:spChg chg="mod">
          <ac:chgData name="Χριστόδουλος Πελτέκης" userId="ff7747fd-0b67-4134-a027-d7db4471bddc" providerId="ADAL" clId="{0F7EA2F4-D3C7-154B-B787-0C6B3F982173}" dt="2024-04-13T17:22:46.339" v="1871" actId="207"/>
          <ac:spMkLst>
            <pc:docMk/>
            <pc:sldMk cId="238160143" sldId="282"/>
            <ac:spMk id="110" creationId="{80941F27-17C3-6BB6-1950-9FBD6E4955D2}"/>
          </ac:spMkLst>
        </pc:spChg>
        <pc:spChg chg="mod">
          <ac:chgData name="Χριστόδουλος Πελτέκης" userId="ff7747fd-0b67-4134-a027-d7db4471bddc" providerId="ADAL" clId="{0F7EA2F4-D3C7-154B-B787-0C6B3F982173}" dt="2024-04-13T17:22:46.339" v="1871" actId="207"/>
          <ac:spMkLst>
            <pc:docMk/>
            <pc:sldMk cId="238160143" sldId="282"/>
            <ac:spMk id="111" creationId="{FD8F82AE-EC63-FEC7-3896-B8FE6704BE21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13" creationId="{44877A64-DDD0-EF4B-E0E8-42D3CC220AD3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14" creationId="{706AE83B-6D35-5EC7-CF21-4133A5922E8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117" creationId="{BA1DC836-4CFB-E8EE-C6B3-126D12FDF42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119" creationId="{9190299D-3106-FAFF-84CB-FB15861FFA0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121" creationId="{BF83D4BF-F9A2-6402-757E-33E3D788894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122" creationId="{AABEF082-2F23-D537-9D29-69F2EB9E6BA6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6:40.244" v="2051" actId="1037"/>
          <ac:spMkLst>
            <pc:docMk/>
            <pc:sldMk cId="238160143" sldId="282"/>
            <ac:spMk id="127" creationId="{04C6F543-8EA0-C158-26A7-C31B139C4768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7:24:39.961" v="1887" actId="478"/>
          <ac:spMkLst>
            <pc:docMk/>
            <pc:sldMk cId="238160143" sldId="282"/>
            <ac:spMk id="128" creationId="{CCEBCE9C-D343-5CFF-E66B-E7512765CFCA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7:24:39.961" v="1887" actId="478"/>
          <ac:spMkLst>
            <pc:docMk/>
            <pc:sldMk cId="238160143" sldId="282"/>
            <ac:spMk id="129" creationId="{65A05CC2-9DC9-DFA4-3936-5AA82D743D05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7:24:39.961" v="1887" actId="478"/>
          <ac:spMkLst>
            <pc:docMk/>
            <pc:sldMk cId="238160143" sldId="282"/>
            <ac:spMk id="130" creationId="{990E2523-6C37-A718-7FBA-1B399A2C6B6C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3T17:24:39.961" v="1887" actId="478"/>
          <ac:spMkLst>
            <pc:docMk/>
            <pc:sldMk cId="238160143" sldId="282"/>
            <ac:spMk id="131" creationId="{F72053E3-F0F1-D6F4-6643-422178228A56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132" creationId="{B2D6F320-51D9-8499-52F5-8CFE5E1EB80A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134" creationId="{D2CCB168-012C-42A2-7A1F-A49D9954229B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135" creationId="{94485F8B-E841-1754-F736-917247A8DB2C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146" creationId="{3B50A3C1-FA18-FF17-985F-9CA78C961BA8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147" creationId="{9711076B-1144-38AC-8B82-4D1D950CCE13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49" creationId="{91D9BE43-A797-1C29-0AC2-326D1F29E81D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50" creationId="{E3339804-CC5E-187A-715B-B5DF5E54E85B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53" creationId="{CEEC8638-E3D7-B589-1512-0AB0D4F586AF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54" creationId="{05260C9E-4A5F-F741-A5BD-EED65CE073B8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56" creationId="{3F4EEA09-ADAC-448C-1DD6-033849BD358D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57" creationId="{24D24A50-DF96-4A6A-3CDA-802C71DA87E5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161" creationId="{4A11C2F2-719A-9BEF-42D0-91B44DD3B3A8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162" creationId="{851374F0-606C-1F53-3D11-801BF79173C5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163" creationId="{4FBD7353-1BC0-FE2F-A965-10BD6EFA2D57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70" creationId="{040E0144-3785-DB10-E8B6-B8F46A8A0327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71" creationId="{3A6FF941-99DB-45D5-0A62-36355F334509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174" creationId="{A93F1543-5AC8-100D-12E7-01718EB29838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175" creationId="{89629E66-59EB-1506-E81F-0DB89CBF7A76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177" creationId="{60E0A01E-EAAE-7D09-4F68-6C0F00B3E9EB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178" creationId="{C89C1849-E01D-BCD8-92E9-AD578C38F4F8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189" creationId="{67A2B77D-D99F-11DC-EBEF-A0D9356DCB5E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190" creationId="{36413D04-7766-7069-4456-CF5F02C8B9B1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92" creationId="{4E038D7E-0E84-709D-C94C-3EB778A38981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93" creationId="{350E5EF5-E36B-7217-C62A-59B33A4E87B1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96" creationId="{01017815-B310-0050-5E00-BBD1DFC69D62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97" creationId="{C9198493-6029-314D-2EE5-74CABEB50FF8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199" creationId="{DEE8D252-3BAF-A6DA-375D-E3E717A4C535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200" creationId="{537A0848-19F3-31F4-E0C0-91CC906B10F1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04" creationId="{327C8E10-F950-BB74-6E9C-2FAA635B5CC1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05" creationId="{DF087AE6-A723-1919-8C95-F386661E5D0A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206" creationId="{82E84B71-0077-2BDF-6098-0552BD165DF9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213" creationId="{CBC906A1-28F5-28DF-9D48-0DA38B570AC8}"/>
          </ac:spMkLst>
        </pc:spChg>
        <pc:spChg chg="mod">
          <ac:chgData name="Χριστόδουλος Πελτέκης" userId="ff7747fd-0b67-4134-a027-d7db4471bddc" providerId="ADAL" clId="{0F7EA2F4-D3C7-154B-B787-0C6B3F982173}" dt="2024-04-13T17:28:35.460" v="2142" actId="1582"/>
          <ac:spMkLst>
            <pc:docMk/>
            <pc:sldMk cId="238160143" sldId="282"/>
            <ac:spMk id="214" creationId="{A7C34B1E-A42E-F0F5-B310-250F100B7F79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217" creationId="{0F95240E-11D8-25EC-7B25-9637C51D24A5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7:26:14.453" v="1987" actId="478"/>
          <ac:spMkLst>
            <pc:docMk/>
            <pc:sldMk cId="238160143" sldId="282"/>
            <ac:spMk id="220" creationId="{5861D7E2-AB54-AEB9-552E-D1C293F0115F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22" creationId="{1C1125A0-D05F-0D21-F178-497736EDB436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23" creationId="{3514AAF3-2EBB-5098-22DC-ACEBEF0FCF5F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34" creationId="{3E7C8FE3-F418-34A8-DFE3-151ED5AEDADB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35" creationId="{9D457685-2CCA-F201-9502-FDB05BC094C7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37" creationId="{A284E902-CF15-79DC-269F-DF31A06F67AB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38" creationId="{CA9F7F9F-9325-50AA-BBBE-F545DEEA69D3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41" creationId="{FADB99FC-B928-5FE7-D7D9-E81853766A10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42" creationId="{73537A8F-44D1-DAD8-1289-DEBF85D6DA05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44" creationId="{C7DE40BB-DE24-E53C-E15F-50B4D4D6659D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45" creationId="{8E1532E3-D4FC-2C24-29BB-9F4B55625878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49" creationId="{E54704A8-2813-FE6D-CAA7-19A0E0124CC1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50" creationId="{BF3D4BA1-E82D-D9C1-F1D1-54DD1DE88C30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7:26:14.453" v="1987" actId="478"/>
          <ac:spMkLst>
            <pc:docMk/>
            <pc:sldMk cId="238160143" sldId="282"/>
            <ac:spMk id="251" creationId="{6D7BDD2C-99D7-2610-9D8D-A9C956F3BB9D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58" creationId="{9CC98DE7-F080-80BB-0C04-A91E237CDCF3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59" creationId="{ECB20DCA-54CD-80CD-0DAE-88778B47FBE6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7:26:14.453" v="1987" actId="478"/>
          <ac:spMkLst>
            <pc:docMk/>
            <pc:sldMk cId="238160143" sldId="282"/>
            <ac:spMk id="262" creationId="{00714089-6A59-7160-CAF6-02C68E8F1852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7:26:14.453" v="1987" actId="478"/>
          <ac:spMkLst>
            <pc:docMk/>
            <pc:sldMk cId="238160143" sldId="282"/>
            <ac:spMk id="263" creationId="{30C1CDAB-C15B-D0B8-B864-5523E265C342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65" creationId="{1A3CDDDE-5772-FDD8-1C4D-76C7413561C6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66" creationId="{FF779727-86F5-CCE4-8EF7-4257A4C1E0DF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77" creationId="{7871C5CA-F3EE-30CA-8499-B97767FBF003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78" creationId="{FCEEE213-D673-FC36-B739-B65B657B7CC6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80" creationId="{4DACAA75-A256-B8BD-9389-AC9A7F9903EF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81" creationId="{E496EC73-9AE3-6F1E-497F-2DB23886C582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84" creationId="{53C77011-71B5-9DFB-0D62-E6182061277C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85" creationId="{79CDCA9E-A0B2-A5E2-1F36-EFA1478BD76F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87" creationId="{FE0A9EB9-88FD-C40D-E53A-4FCBF4DD40A4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88" creationId="{B44B8893-E007-D831-CF0A-CE448CE0CD55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92" creationId="{6774AC88-D953-B0C7-AD22-BC43018803C0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293" creationId="{FECBEBF0-2B35-0F2B-0DEC-385CB17B7AD3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7:26:14.453" v="1987" actId="478"/>
          <ac:spMkLst>
            <pc:docMk/>
            <pc:sldMk cId="238160143" sldId="282"/>
            <ac:spMk id="294" creationId="{A84B44ED-0E28-309E-E33B-78970F2AD739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301" creationId="{15FA25E9-24DC-9EAC-05D0-CE7F0B9E7684}"/>
          </ac:spMkLst>
        </pc:spChg>
        <pc:spChg chg="mod">
          <ac:chgData name="Χριστόδουλος Πελτέκης" userId="ff7747fd-0b67-4134-a027-d7db4471bddc" providerId="ADAL" clId="{0F7EA2F4-D3C7-154B-B787-0C6B3F982173}" dt="2024-04-13T17:25:53.731" v="1983" actId="165"/>
          <ac:spMkLst>
            <pc:docMk/>
            <pc:sldMk cId="238160143" sldId="282"/>
            <ac:spMk id="302" creationId="{3C75FBCD-3160-76AE-29A7-36D23D1E979F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7:26:14.453" v="1987" actId="478"/>
          <ac:spMkLst>
            <pc:docMk/>
            <pc:sldMk cId="238160143" sldId="282"/>
            <ac:spMk id="305" creationId="{B51E1C27-7825-117B-8BBE-0FF3D3D550BF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7:26:20.283" v="1988" actId="478"/>
          <ac:spMkLst>
            <pc:docMk/>
            <pc:sldMk cId="238160143" sldId="282"/>
            <ac:spMk id="310" creationId="{6D1F3901-EA03-FD11-1E03-C9449346F32A}"/>
          </ac:spMkLst>
        </pc:spChg>
        <pc:spChg chg="add del mod topLvl">
          <ac:chgData name="Χριστόδουλος Πελτέκης" userId="ff7747fd-0b67-4134-a027-d7db4471bddc" providerId="ADAL" clId="{0F7EA2F4-D3C7-154B-B787-0C6B3F982173}" dt="2024-04-13T17:26:20.283" v="1988" actId="478"/>
          <ac:spMkLst>
            <pc:docMk/>
            <pc:sldMk cId="238160143" sldId="282"/>
            <ac:spMk id="311" creationId="{1AF0A87A-85F7-E623-AA08-D10BDB7FCD20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312" creationId="{DEE60620-C25F-1240-1AC8-4A03C8E07B84}"/>
          </ac:spMkLst>
        </pc:spChg>
        <pc:spChg chg="add mod topLvl">
          <ac:chgData name="Χριστόδουλος Πελτέκης" userId="ff7747fd-0b67-4134-a027-d7db4471bddc" providerId="ADAL" clId="{0F7EA2F4-D3C7-154B-B787-0C6B3F982173}" dt="2024-04-13T17:26:30.803" v="2022" actId="1036"/>
          <ac:spMkLst>
            <pc:docMk/>
            <pc:sldMk cId="238160143" sldId="282"/>
            <ac:spMk id="313" creationId="{2E964696-C83A-EF43-CE75-130CF1D4A4DB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7:46.335" v="2137" actId="1036"/>
          <ac:spMkLst>
            <pc:docMk/>
            <pc:sldMk cId="238160143" sldId="282"/>
            <ac:spMk id="315" creationId="{13550D50-C398-19C1-6C5F-1BB15391F1F5}"/>
          </ac:spMkLst>
        </pc:spChg>
        <pc:spChg chg="add mod">
          <ac:chgData name="Χριστόδουλος Πελτέκης" userId="ff7747fd-0b67-4134-a027-d7db4471bddc" providerId="ADAL" clId="{0F7EA2F4-D3C7-154B-B787-0C6B3F982173}" dt="2024-04-13T17:27:56.549" v="2140" actId="1037"/>
          <ac:spMkLst>
            <pc:docMk/>
            <pc:sldMk cId="238160143" sldId="282"/>
            <ac:spMk id="316" creationId="{A1B9F4E0-F47A-9D07-458A-693ED9D4D3B2}"/>
          </ac:spMkLst>
        </pc:spChg>
        <pc:grpChg chg="add mod">
          <ac:chgData name="Χριστόδουλος Πελτέκης" userId="ff7747fd-0b67-4134-a027-d7db4471bddc" providerId="ADAL" clId="{0F7EA2F4-D3C7-154B-B787-0C6B3F982173}" dt="2024-04-13T17:26:50.620" v="2054" actId="1076"/>
          <ac:grpSpMkLst>
            <pc:docMk/>
            <pc:sldMk cId="238160143" sldId="282"/>
            <ac:grpSpMk id="9" creationId="{FB24032B-ACD4-CA42-30D8-D52C555D8CA0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6:50.620" v="2054" actId="1076"/>
          <ac:grpSpMkLst>
            <pc:docMk/>
            <pc:sldMk cId="238160143" sldId="282"/>
            <ac:grpSpMk id="12" creationId="{DB858B9A-0241-AB0A-CA8C-E9B9DF583AD0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7:19.707" v="2127" actId="1037"/>
          <ac:grpSpMkLst>
            <pc:docMk/>
            <pc:sldMk cId="238160143" sldId="282"/>
            <ac:grpSpMk id="19" creationId="{6BB317E5-AA9B-4381-597B-9726AA2159F7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7:19.707" v="2127" actId="1037"/>
          <ac:grpSpMkLst>
            <pc:docMk/>
            <pc:sldMk cId="238160143" sldId="282"/>
            <ac:grpSpMk id="22" creationId="{4BB76F62-BEC6-4788-D815-BE28452EC908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6:50.620" v="2054" actId="1076"/>
          <ac:grpSpMkLst>
            <pc:docMk/>
            <pc:sldMk cId="238160143" sldId="282"/>
            <ac:grpSpMk id="30" creationId="{39ADE6FC-6D2C-76AF-E4DE-7D96FFDA4677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6:50.620" v="2054" actId="1076"/>
          <ac:grpSpMkLst>
            <pc:docMk/>
            <pc:sldMk cId="238160143" sldId="282"/>
            <ac:grpSpMk id="33" creationId="{C90B7B69-62F7-B1C8-2B20-74206FB5F170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6:50.620" v="2054" actId="1076"/>
          <ac:grpSpMkLst>
            <pc:docMk/>
            <pc:sldMk cId="238160143" sldId="282"/>
            <ac:grpSpMk id="42" creationId="{21B7A120-9E36-4216-6AD9-FA5D967D7E0C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6:50.620" v="2054" actId="1076"/>
          <ac:grpSpMkLst>
            <pc:docMk/>
            <pc:sldMk cId="238160143" sldId="282"/>
            <ac:grpSpMk id="45" creationId="{AAD16FC4-FEB2-6E02-990C-6D33AF226628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6:50.620" v="2054" actId="1076"/>
          <ac:grpSpMkLst>
            <pc:docMk/>
            <pc:sldMk cId="238160143" sldId="282"/>
            <ac:grpSpMk id="54" creationId="{B8CF2D7E-2270-5B43-D086-9BE88854F50B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6:50.620" v="2054" actId="1076"/>
          <ac:grpSpMkLst>
            <pc:docMk/>
            <pc:sldMk cId="238160143" sldId="282"/>
            <ac:grpSpMk id="57" creationId="{AB2709E8-D8F0-75F9-B7D4-88AAE60828D1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6:50.620" v="2054" actId="1076"/>
          <ac:grpSpMkLst>
            <pc:docMk/>
            <pc:sldMk cId="238160143" sldId="282"/>
            <ac:grpSpMk id="70" creationId="{D4A60632-D0C6-E4F0-BF02-6A4807CA3B50}"/>
          </ac:grpSpMkLst>
        </pc:grpChg>
        <pc:grpChg chg="add del mod">
          <ac:chgData name="Χριστόδουλος Πελτέκης" userId="ff7747fd-0b67-4134-a027-d7db4471bddc" providerId="ADAL" clId="{0F7EA2F4-D3C7-154B-B787-0C6B3F982173}" dt="2024-04-13T17:24:43.578" v="1888" actId="478"/>
          <ac:grpSpMkLst>
            <pc:docMk/>
            <pc:sldMk cId="238160143" sldId="282"/>
            <ac:grpSpMk id="81" creationId="{20DEA8F2-AB92-367D-2E44-3DF82CE86772}"/>
          </ac:grpSpMkLst>
        </pc:grpChg>
        <pc:grpChg chg="add del mod">
          <ac:chgData name="Χριστόδουλος Πελτέκης" userId="ff7747fd-0b67-4134-a027-d7db4471bddc" providerId="ADAL" clId="{0F7EA2F4-D3C7-154B-B787-0C6B3F982173}" dt="2024-04-13T17:26:20.283" v="1988" actId="478"/>
          <ac:grpSpMkLst>
            <pc:docMk/>
            <pc:sldMk cId="238160143" sldId="282"/>
            <ac:grpSpMk id="87" creationId="{761CF7E9-7CDB-52BB-4026-B234DE47206B}"/>
          </ac:grpSpMkLst>
        </pc:grpChg>
        <pc:grpChg chg="add del mod">
          <ac:chgData name="Χριστόδουλος Πελτέκης" userId="ff7747fd-0b67-4134-a027-d7db4471bddc" providerId="ADAL" clId="{0F7EA2F4-D3C7-154B-B787-0C6B3F982173}" dt="2024-04-13T17:24:44.923" v="1889" actId="478"/>
          <ac:grpSpMkLst>
            <pc:docMk/>
            <pc:sldMk cId="238160143" sldId="282"/>
            <ac:grpSpMk id="92" creationId="{8E2017B8-55EC-B133-8FA3-D2BB50990ADA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09" creationId="{54607780-FB8F-2BE6-9CDF-A705E013EDB3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12" creationId="{BBD47E08-39AF-458C-D7CE-5E48E55EAA67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33" creationId="{95ABBBC7-B09C-B379-98F0-0CE246490E40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45" creationId="{15033E63-EEE6-30A9-4557-7EA0499B8237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48" creationId="{DE07EC63-ED03-9677-B3D2-6B29F3E10CA0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52" creationId="{C2F3AC11-8CEA-ACB8-758A-84171127F54F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55" creationId="{25BD8A89-F2DA-6E86-A85E-1E22EDBD7C49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60" creationId="{2632A11B-2CD2-FA47-B4E0-22035F1BDB4F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69" creationId="{9A682C5C-AE0A-054D-8FAF-2BF82EBCDD75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76" creationId="{81E3A315-C7EE-CC34-FF11-F0F52FC50392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88" creationId="{496CB6DB-EF05-1281-4C9E-218200B59945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91" creationId="{83A3C185-1891-9505-27F9-689D0ABE3785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95" creationId="{EC3DB7AD-58C9-CF08-E38E-F103496FE84D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198" creationId="{AED0F9E2-D714-401B-953C-E96601B5D82B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203" creationId="{688B87B5-6F2F-1A00-7822-22F5021CE27A}"/>
          </ac:grpSpMkLst>
        </pc:grpChg>
        <pc:grpChg chg="add mod topLvl">
          <ac:chgData name="Χριστόδουλος Πελτέκης" userId="ff7747fd-0b67-4134-a027-d7db4471bddc" providerId="ADAL" clId="{0F7EA2F4-D3C7-154B-B787-0C6B3F982173}" dt="2024-04-13T17:26:30.803" v="2022" actId="1036"/>
          <ac:grpSpMkLst>
            <pc:docMk/>
            <pc:sldMk cId="238160143" sldId="282"/>
            <ac:grpSpMk id="212" creationId="{ACC659CF-7AD1-447C-BDC8-C57C8AFAE412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21" creationId="{4A9B66BA-01C8-C636-0829-CE9B09A68E72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33" creationId="{1BE0890C-A090-8818-396E-13D942D5D366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36" creationId="{2A76FAAA-0D27-FB86-F719-DBF6CE8DFE36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40" creationId="{FF65C323-2CB6-9BB7-1195-BB1A93943A2A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43" creationId="{D178ECF0-CD82-F054-7661-150AD8C9BED0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48" creationId="{07CB8247-88FD-7394-0C0A-E815C6E1551E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57" creationId="{5372C804-7575-A77F-1C00-39F35305CE1B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64" creationId="{00ED65E7-228C-8FEC-73E9-4C9F0D245286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76" creationId="{166F7F14-5024-9B4C-A002-EB8CA63E5839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79" creationId="{EF21A331-2166-7459-A4C5-CC9E42D34644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83" creationId="{E2829E37-ECBD-7CC4-05A5-8E60A4BC2EAC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04.009" v="1984" actId="478"/>
          <ac:grpSpMkLst>
            <pc:docMk/>
            <pc:sldMk cId="238160143" sldId="282"/>
            <ac:grpSpMk id="286" creationId="{E36F313E-2354-A874-1398-8FC68F2AE32C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291" creationId="{A586D71F-75C3-7A16-1F87-A615FC6F5C60}"/>
          </ac:grpSpMkLst>
        </pc:grpChg>
        <pc:grpChg chg="add del mod topLvl">
          <ac:chgData name="Χριστόδουλος Πελτέκης" userId="ff7747fd-0b67-4134-a027-d7db4471bddc" providerId="ADAL" clId="{0F7EA2F4-D3C7-154B-B787-0C6B3F982173}" dt="2024-04-13T17:26:14.453" v="1987" actId="478"/>
          <ac:grpSpMkLst>
            <pc:docMk/>
            <pc:sldMk cId="238160143" sldId="282"/>
            <ac:grpSpMk id="300" creationId="{9B1BA7B1-3070-1050-2DD0-32E1934DDD19}"/>
          </ac:grpSpMkLst>
        </pc:grpChg>
        <pc:grpChg chg="add del mod">
          <ac:chgData name="Χριστόδουλος Πελτέκης" userId="ff7747fd-0b67-4134-a027-d7db4471bddc" providerId="ADAL" clId="{0F7EA2F4-D3C7-154B-B787-0C6B3F982173}" dt="2024-04-13T17:25:53.731" v="1983" actId="165"/>
          <ac:grpSpMkLst>
            <pc:docMk/>
            <pc:sldMk cId="238160143" sldId="282"/>
            <ac:grpSpMk id="314" creationId="{C716D35B-6EF9-521F-AC42-AF16BD6D544D}"/>
          </ac:grpSpMkLst>
        </pc:grp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6" creationId="{7AF5546F-05D7-B379-5D1D-11150692C655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8" creationId="{2EE20F7E-701C-D076-3AF0-022E3813E843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15" creationId="{ED3643FA-61B3-08BF-E2F8-30282C7A21A0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16" creationId="{600AF7B6-8E52-03CD-2A8F-9EE13A2A55FD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17" creationId="{AD002BA8-A160-4D6A-8D95-608D4A10ABD1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18" creationId="{C4B87243-111D-07A4-D6AF-29F311B4AA1D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7:19.707" v="2127" actId="1037"/>
          <ac:cxnSpMkLst>
            <pc:docMk/>
            <pc:sldMk cId="238160143" sldId="282"/>
            <ac:cxnSpMk id="25" creationId="{6B5E4CFB-4133-8AA8-A835-8C6784BD8420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7:19.707" v="2127" actId="1037"/>
          <ac:cxnSpMkLst>
            <pc:docMk/>
            <pc:sldMk cId="238160143" sldId="282"/>
            <ac:cxnSpMk id="27" creationId="{33ABEF86-3136-0027-B77B-E2BBB04EAF3E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29" creationId="{3D0FA2B1-2592-9E6F-CD1E-5EEC9591BDBC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36" creationId="{959EB642-2E2D-4147-8C23-CDB8BBD326F0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37" creationId="{80F553FF-3278-2F3E-EB2B-F9295D935E6F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38" creationId="{F7B6C976-59BB-8C79-BACC-2B75FAE3D8FA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39" creationId="{812BD6FC-3DB6-3286-0B2C-AEB6D6277B0A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41" creationId="{6141249E-3BE8-828B-F7B8-C193F6AA0221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48" creationId="{99A3C8D1-FACF-2386-3301-997861E1C098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49" creationId="{945A39DF-0246-C1AF-41D6-00E1A4447928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50" creationId="{A50B518B-4EB6-B684-0212-5E21993B6731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51" creationId="{9906464C-34F8-3E45-4521-DF6CD0F957C2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53" creationId="{88037FCB-9AB3-1B00-B773-AAE676D0AD9B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60" creationId="{C2C2BE7E-AF36-2995-B97D-F46AFF53460E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61" creationId="{4E991ECF-8952-CCD7-C500-AAC1A9521BB7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62" creationId="{E2A402B9-E6F8-8B68-3131-37C0BF79EAE3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63" creationId="{C8D2F4CA-F2DB-0C51-EB83-2D7E9A297FB3}"/>
          </ac:cxnSpMkLst>
        </pc:cxnChg>
        <pc:cxnChg chg="add del mod">
          <ac:chgData name="Χριστόδουλος Πελτέκης" userId="ff7747fd-0b67-4134-a027-d7db4471bddc" providerId="ADAL" clId="{0F7EA2F4-D3C7-154B-B787-0C6B3F982173}" dt="2024-04-13T17:24:49.082" v="1890" actId="478"/>
          <ac:cxnSpMkLst>
            <pc:docMk/>
            <pc:sldMk cId="238160143" sldId="282"/>
            <ac:cxnSpMk id="65" creationId="{5D4B3DA8-3CFA-15E7-9E13-110C87C026AB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7:19.707" v="2127" actId="1037"/>
          <ac:cxnSpMkLst>
            <pc:docMk/>
            <pc:sldMk cId="238160143" sldId="282"/>
            <ac:cxnSpMk id="68" creationId="{94EC4284-42C4-656D-2F92-131A569D527E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71" creationId="{5D396E39-208B-2523-F257-753E13FC64C8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72" creationId="{78039319-C36E-898F-8B00-8DBEE2D2CFC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73" creationId="{29348A43-76EC-C1C3-8B46-902C6A8379B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74" creationId="{399BEF56-482A-AD60-E323-AB733FD41374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75" creationId="{677642E5-9466-D7D9-8D0D-8093F49539AB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76" creationId="{A11A4284-A348-8AC4-3AC6-ED09A3195819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77" creationId="{AE62D3F7-BDBC-8C4F-411F-4F94B066171B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78" creationId="{2E3E93CD-6919-83E7-DF43-9B28EE88DC97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79" creationId="{414C1557-6A75-D207-5322-02852CC0ECA1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50.620" v="2054" actId="1076"/>
          <ac:cxnSpMkLst>
            <pc:docMk/>
            <pc:sldMk cId="238160143" sldId="282"/>
            <ac:cxnSpMk id="80" creationId="{A7C04879-8341-5162-5627-EEE2F2882E73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82" creationId="{78321116-F03F-8C76-55C6-34B3A5FD9D7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83" creationId="{69EA8B19-A96C-0DD0-A01D-731555F32F48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84" creationId="{84722456-809C-5873-689E-54755E3C6D26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85" creationId="{6043D165-91CD-774B-8DE4-1E15E60059FD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88" creationId="{2B93C993-886A-DD12-B673-66D8438BFB8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89" creationId="{E17D2455-9A8F-F837-C29F-0F967ADABB81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90" creationId="{F9A28150-E210-4781-3D51-1886206C2E0C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91" creationId="{B7E9080C-0A06-53CB-F599-1A33B05C087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93" creationId="{8850F47C-E852-5143-E0F1-7C72341BA018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94" creationId="{4A571F89-06DC-45B8-0508-B219DF8BAD10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95" creationId="{5541B5C4-D5BC-21EF-B95F-0662260731C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7:19:36.554" v="1840"/>
          <ac:cxnSpMkLst>
            <pc:docMk/>
            <pc:sldMk cId="238160143" sldId="282"/>
            <ac:cxnSpMk id="96" creationId="{247C1362-B8C5-817A-AA13-36B89AA3AF94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7:19.707" v="2127" actId="1037"/>
          <ac:cxnSpMkLst>
            <pc:docMk/>
            <pc:sldMk cId="238160143" sldId="282"/>
            <ac:cxnSpMk id="115" creationId="{BE518801-7C2E-2580-1B64-B986BDB5EBAC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16" creationId="{ED5C3CE8-0BD7-7B18-8D2C-B34813F69639}"/>
          </ac:cxnSpMkLst>
        </pc:cxnChg>
        <pc:cxnChg chg="add del mod">
          <ac:chgData name="Χριστόδουλος Πελτέκης" userId="ff7747fd-0b67-4134-a027-d7db4471bddc" providerId="ADAL" clId="{0F7EA2F4-D3C7-154B-B787-0C6B3F982173}" dt="2024-04-13T17:24:51.062" v="1891" actId="478"/>
          <ac:cxnSpMkLst>
            <pc:docMk/>
            <pc:sldMk cId="238160143" sldId="282"/>
            <ac:cxnSpMk id="118" creationId="{07E0C4F2-6C51-B5FF-C987-01F17B64CA00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20" creationId="{FC61A84C-1705-5CD4-6779-A7271C1B0CCD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23" creationId="{498B3F8E-98CE-89A8-6C0F-519C9148CD5E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24" creationId="{03F9A15B-E1F2-D474-ED36-EF026F82FBEE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25" creationId="{F5B7875D-72D2-9BFC-36DD-435183CE75FE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26" creationId="{4FB821E6-949D-B988-A58F-676D1A605A5F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36" creationId="{D13A9DEE-EB8C-E5EF-5EEA-1BDE723CF8B1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37" creationId="{2353865D-541C-EEE0-77AC-EBC561E11668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38" creationId="{0B5D3FA7-3718-C1A9-8C21-89D11A1B6960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39" creationId="{CD3E262F-3596-31D6-B16D-6408716FDA53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40" creationId="{FC680D33-E130-5EA5-0AE8-E20DDB129104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41" creationId="{4A8BBAA1-B4EA-3FD9-5CDF-1EFD44AA8C5F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42" creationId="{287364F7-5B60-696F-873A-22CC02538D9A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43" creationId="{DC976A6E-E543-10E2-F5B0-72E27AE818C8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44" creationId="{F88F18B2-DF1D-BA00-93B9-4BE83A9CF382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51" creationId="{E2B91C98-52E9-BF0E-8798-086A4783E965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58" creationId="{885976B3-40FA-772A-6D40-293E94F13F73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59" creationId="{9784E8C0-959B-694D-8602-0A26C1737464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64" creationId="{5D4F6A23-3389-0036-C56A-B5ACAD587422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65" creationId="{6232457C-3BC9-5040-678F-D2060AA0D929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66" creationId="{75E971B2-1A5D-5915-FB5A-E92B03D59A6A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67" creationId="{4BA8BA6E-7BFD-0667-A7FF-A6A979C241EE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68" creationId="{C9910ECA-0444-9677-4C28-23A8FA5AB35D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72" creationId="{EBCF3469-C5D2-C34E-76B7-D889AC788752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73" creationId="{3766913E-E848-A30D-1F71-73853D00D422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79" creationId="{1A56CBFC-207E-3358-5F17-71F90694D499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80" creationId="{CA06AF32-6D55-19E2-E815-3BE663FC33E6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81" creationId="{AA90CF27-47A6-2FB6-000A-DFB96F6C752B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82" creationId="{751EDB96-3359-387A-20A3-841A96704CB3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83" creationId="{571270FC-71D3-B85D-E7CE-7E18A2AC23A2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84" creationId="{676FE94B-82BF-6B1F-5804-C073E8E95A38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85" creationId="{B65619D0-F67A-D6B3-7397-78B0AF1D0861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86" creationId="{1CD0BD55-3938-E50E-F64A-1FA5DC808B07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87" creationId="{C13A363B-1F7E-3365-1F26-29AC39D3CCA1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194" creationId="{FF13F59B-397E-57E8-FD4B-AFEE009DCDFD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201" creationId="{CBB3C710-93DE-F2BE-9B8E-3647348B7081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202" creationId="{A5C23F70-C66F-070D-AA44-84CD2BC96B94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207" creationId="{FA1B62C0-212D-C3B1-D1E5-A4FA4FD1E811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208" creationId="{EAC96476-566B-F068-1BA9-80CD5CA015AD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209" creationId="{E5E1A772-D014-303B-28FA-800E405D886E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210" creationId="{ED308AA6-D88B-4F88-702F-ABF3664833EA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211" creationId="{86B76137-49A9-2727-9F5D-918D3600B963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215" creationId="{FECB09DA-36BD-4816-DFED-016279A10108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216" creationId="{06C2C220-2745-6CAA-4245-C28552303713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218" creationId="{4752E021-9007-108C-B636-DB34BCB88132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219" creationId="{E152484A-362B-0664-C98A-16627AE5743D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24" creationId="{1BED5CCB-DB84-953E-1DBC-0DF2DEA6AC62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25" creationId="{D3819054-DFD1-5510-F467-66662B432939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26" creationId="{14E6E3F7-A9B1-3B51-38B2-D5F7D8639EDC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27" creationId="{DC5B7C44-6167-9AE9-C665-7CB72C28A5C3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28" creationId="{CD63E72D-A4A3-B898-184B-2F9DCA30FBD8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29" creationId="{0542B9DF-4546-0936-D14F-667484FBB230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30" creationId="{5B7B69FA-C48A-9771-958A-2C9332D7AB74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31" creationId="{F29E5B08-4F42-F00E-E9E6-8A0C90B9B854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32" creationId="{67406B72-8344-9A1B-E14D-18DEE4D4C7B9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39" creationId="{BCA46814-F945-0AAB-BC93-EC2C9CC068B3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46" creationId="{87B6CEAE-23C2-E82C-F777-99E7D9A82A7D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47" creationId="{F987F9B0-89F6-254D-1FEE-1D4D4576058B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52" creationId="{81C37D7B-7BA0-C1A4-9817-8749DEF85A06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53" creationId="{0D102231-6D7E-2465-E023-3AAB4DCF49C4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54" creationId="{3A52CFD5-EF72-1BBB-29EA-A02E862B19A4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55" creationId="{6B53F8AD-89D3-4FA0-373A-E5B2B9F59B8B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56" creationId="{3D316A3C-5CA3-FB0B-56F6-1E7DBCF147C3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60" creationId="{B7859FE4-6E05-D8F9-BBAD-65DE993E07A0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61" creationId="{6A7516A5-BEA2-FE77-46D6-FADED9D267A6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67" creationId="{DCFA5F2A-2D6D-B801-C6EA-3D4F3BF16E68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68" creationId="{C3F7C379-C0D9-3E94-FE63-DDA32DA10581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69" creationId="{129A4CA9-C17A-5652-56FD-59CCCAE035D1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70" creationId="{E9FA88E1-6453-402C-8ACC-2454544CD367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71" creationId="{1B641A26-49EA-8CC7-3BA9-E8876BA0570D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72" creationId="{7EDFAFCA-8CA3-7A3F-1CDD-BBC8F0D0C23C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73" creationId="{C0F565B4-2C38-BDF3-0EFE-31711DE4AA5A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74" creationId="{D3140D90-7DAC-70DB-82E4-EC9803540CCC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75" creationId="{DF6B2032-E3DC-C865-9954-700E4E0B298E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82" creationId="{EE06A952-A1B1-CF1F-F39F-B615B2F4A206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89" creationId="{11BC4F71-88C4-BD28-7B96-4029E27FA2D2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90" creationId="{B17680B9-6A6F-FE9B-E748-89081E66171A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95" creationId="{F56E3713-46B5-9D72-A68A-D65CB0C67188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96" creationId="{1716AA2E-7F76-DA86-C1EF-2AD7C1868964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97" creationId="{BE2C6D18-3F2D-6CC9-42B4-5900F6D62AE2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98" creationId="{872B5ED7-67F8-975D-24A6-BAE769032D7E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299" creationId="{3EF1D806-5981-5F0F-CF26-A08F7694D717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303" creationId="{D8B9CE48-260B-B377-19E7-B1831E56E027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304" creationId="{4718E4D8-CFE1-C254-0451-0E2126A28D80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306" creationId="{118CC83F-7525-BBB3-E92C-B43B5F5DD0DD}"/>
          </ac:cxnSpMkLst>
        </pc:cxnChg>
        <pc:cxnChg chg="add del mod topLvl">
          <ac:chgData name="Χριστόδουλος Πελτέκης" userId="ff7747fd-0b67-4134-a027-d7db4471bddc" providerId="ADAL" clId="{0F7EA2F4-D3C7-154B-B787-0C6B3F982173}" dt="2024-04-13T17:26:14.453" v="1987" actId="478"/>
          <ac:cxnSpMkLst>
            <pc:docMk/>
            <pc:sldMk cId="238160143" sldId="282"/>
            <ac:cxnSpMk id="307" creationId="{0B68C0C0-AF9D-85AE-A041-785ADBDEC9EF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7:05.139" v="2068" actId="1037"/>
          <ac:cxnSpMkLst>
            <pc:docMk/>
            <pc:sldMk cId="238160143" sldId="282"/>
            <ac:cxnSpMk id="308" creationId="{0789EB8C-A223-C318-A708-4C9403C91AD4}"/>
          </ac:cxnSpMkLst>
        </pc:cxnChg>
        <pc:cxnChg chg="add mod topLvl">
          <ac:chgData name="Χριστόδουλος Πελτέκης" userId="ff7747fd-0b67-4134-a027-d7db4471bddc" providerId="ADAL" clId="{0F7EA2F4-D3C7-154B-B787-0C6B3F982173}" dt="2024-04-13T17:26:30.803" v="2022" actId="1036"/>
          <ac:cxnSpMkLst>
            <pc:docMk/>
            <pc:sldMk cId="238160143" sldId="282"/>
            <ac:cxnSpMk id="309" creationId="{FB29271F-105A-B1F1-F1F8-AD03577C160E}"/>
          </ac:cxnSpMkLst>
        </pc:cxnChg>
      </pc:sldChg>
      <pc:sldChg chg="addSp modSp mod modAnim">
        <pc:chgData name="Χριστόδουλος Πελτέκης" userId="ff7747fd-0b67-4134-a027-d7db4471bddc" providerId="ADAL" clId="{0F7EA2F4-D3C7-154B-B787-0C6B3F982173}" dt="2024-04-13T18:28:06.284" v="3306"/>
        <pc:sldMkLst>
          <pc:docMk/>
          <pc:sldMk cId="80427840" sldId="283"/>
        </pc:sldMkLst>
        <pc:spChg chg="mod">
          <ac:chgData name="Χριστόδουλος Πελτέκης" userId="ff7747fd-0b67-4134-a027-d7db4471bddc" providerId="ADAL" clId="{0F7EA2F4-D3C7-154B-B787-0C6B3F982173}" dt="2024-04-13T18:28:01.605" v="3305" actId="20577"/>
          <ac:spMkLst>
            <pc:docMk/>
            <pc:sldMk cId="80427840" sldId="283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5:04.716" v="1046"/>
          <ac:spMkLst>
            <pc:docMk/>
            <pc:sldMk cId="80427840" sldId="283"/>
            <ac:spMk id="5" creationId="{8C19F221-0474-8A4F-1094-2B06F331E4AA}"/>
          </ac:spMkLst>
        </pc:spChg>
        <pc:spChg chg="add mod">
          <ac:chgData name="Χριστόδουλος Πελτέκης" userId="ff7747fd-0b67-4134-a027-d7db4471bddc" providerId="ADAL" clId="{0F7EA2F4-D3C7-154B-B787-0C6B3F982173}" dt="2024-04-13T18:26:18.410" v="3177" actId="14100"/>
          <ac:spMkLst>
            <pc:docMk/>
            <pc:sldMk cId="80427840" sldId="283"/>
            <ac:spMk id="7" creationId="{BD4E2F97-5190-9642-7CA2-E8FD869B15B1}"/>
          </ac:spMkLst>
        </pc:spChg>
        <pc:graphicFrameChg chg="add mod modGraphic">
          <ac:chgData name="Χριστόδουλος Πελτέκης" userId="ff7747fd-0b67-4134-a027-d7db4471bddc" providerId="ADAL" clId="{0F7EA2F4-D3C7-154B-B787-0C6B3F982173}" dt="2024-04-13T18:15:57.245" v="2945" actId="1076"/>
          <ac:graphicFrameMkLst>
            <pc:docMk/>
            <pc:sldMk cId="80427840" sldId="283"/>
            <ac:graphicFrameMk id="6" creationId="{C5C7116C-566B-7FC5-5594-16CDCE598A91}"/>
          </ac:graphicFrameMkLst>
        </pc:graphicFrameChg>
      </pc:sldChg>
      <pc:sldChg chg="addSp delSp modSp mod modAnim">
        <pc:chgData name="Χριστόδουλος Πελτέκης" userId="ff7747fd-0b67-4134-a027-d7db4471bddc" providerId="ADAL" clId="{0F7EA2F4-D3C7-154B-B787-0C6B3F982173}" dt="2024-04-23T19:12:57.609" v="5177" actId="207"/>
        <pc:sldMkLst>
          <pc:docMk/>
          <pc:sldMk cId="963370367" sldId="284"/>
        </pc:sldMkLst>
        <pc:spChg chg="mod">
          <ac:chgData name="Χριστόδουλος Πελτέκης" userId="ff7747fd-0b67-4134-a027-d7db4471bddc" providerId="ADAL" clId="{0F7EA2F4-D3C7-154B-B787-0C6B3F982173}" dt="2024-04-13T18:38:13.951" v="3574" actId="20577"/>
          <ac:spMkLst>
            <pc:docMk/>
            <pc:sldMk cId="963370367" sldId="284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5:05.648" v="1047"/>
          <ac:spMkLst>
            <pc:docMk/>
            <pc:sldMk cId="963370367" sldId="284"/>
            <ac:spMk id="5" creationId="{064325E5-3B90-6C99-E88B-B9AC22FB51A0}"/>
          </ac:spMkLst>
        </pc:spChg>
        <pc:spChg chg="add del">
          <ac:chgData name="Χριστόδουλος Πελτέκης" userId="ff7747fd-0b67-4134-a027-d7db4471bddc" providerId="ADAL" clId="{0F7EA2F4-D3C7-154B-B787-0C6B3F982173}" dt="2024-04-13T18:38:31.178" v="3576" actId="478"/>
          <ac:spMkLst>
            <pc:docMk/>
            <pc:sldMk cId="963370367" sldId="284"/>
            <ac:spMk id="11" creationId="{F4CC6A20-FB1F-4678-0392-54BB830B8722}"/>
          </ac:spMkLst>
        </pc:spChg>
        <pc:spChg chg="add mod">
          <ac:chgData name="Χριστόδουλος Πελτέκης" userId="ff7747fd-0b67-4134-a027-d7db4471bddc" providerId="ADAL" clId="{0F7EA2F4-D3C7-154B-B787-0C6B3F982173}" dt="2024-04-23T19:12:52.075" v="5176" actId="208"/>
          <ac:spMkLst>
            <pc:docMk/>
            <pc:sldMk cId="963370367" sldId="284"/>
            <ac:spMk id="12" creationId="{0B5D5162-D2BF-C3B0-DA10-1D6DB2AC1D72}"/>
          </ac:spMkLst>
        </pc:spChg>
        <pc:spChg chg="add mod">
          <ac:chgData name="Χριστόδουλος Πελτέκης" userId="ff7747fd-0b67-4134-a027-d7db4471bddc" providerId="ADAL" clId="{0F7EA2F4-D3C7-154B-B787-0C6B3F982173}" dt="2024-04-23T19:12:57.609" v="5177" actId="207"/>
          <ac:spMkLst>
            <pc:docMk/>
            <pc:sldMk cId="963370367" sldId="284"/>
            <ac:spMk id="13" creationId="{49094A67-579D-DE14-0250-C635CF018310}"/>
          </ac:spMkLst>
        </pc:spChg>
        <pc:spChg chg="add mod">
          <ac:chgData name="Χριστόδουλος Πελτέκης" userId="ff7747fd-0b67-4134-a027-d7db4471bddc" providerId="ADAL" clId="{0F7EA2F4-D3C7-154B-B787-0C6B3F982173}" dt="2024-04-13T18:41:15.212" v="3664" actId="1582"/>
          <ac:spMkLst>
            <pc:docMk/>
            <pc:sldMk cId="963370367" sldId="284"/>
            <ac:spMk id="14" creationId="{E2B5C1F0-D119-068B-EA89-CE10FE2DF79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8:41:25.315" v="3665" actId="571"/>
          <ac:spMkLst>
            <pc:docMk/>
            <pc:sldMk cId="963370367" sldId="284"/>
            <ac:spMk id="15" creationId="{6B34BCEF-B77C-CA5C-2D0B-C496989105A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8:41:28.157" v="3667" actId="571"/>
          <ac:spMkLst>
            <pc:docMk/>
            <pc:sldMk cId="963370367" sldId="284"/>
            <ac:spMk id="17" creationId="{CF943C45-907A-A523-FA27-28A7A3D20FFB}"/>
          </ac:spMkLst>
        </pc:spChg>
        <pc:spChg chg="add mod">
          <ac:chgData name="Χριστόδουλος Πελτέκης" userId="ff7747fd-0b67-4134-a027-d7db4471bddc" providerId="ADAL" clId="{0F7EA2F4-D3C7-154B-B787-0C6B3F982173}" dt="2024-04-13T18:41:32.276" v="3669" actId="571"/>
          <ac:spMkLst>
            <pc:docMk/>
            <pc:sldMk cId="963370367" sldId="284"/>
            <ac:spMk id="19" creationId="{FD785239-E577-3726-3403-26C5F481515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8:41:37.943" v="3671" actId="571"/>
          <ac:spMkLst>
            <pc:docMk/>
            <pc:sldMk cId="963370367" sldId="284"/>
            <ac:spMk id="21" creationId="{6135B671-4EFA-D502-E003-04BD2F9D5AF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8:41:42.018" v="3673"/>
          <ac:spMkLst>
            <pc:docMk/>
            <pc:sldMk cId="963370367" sldId="284"/>
            <ac:spMk id="23" creationId="{89B304D7-BD00-99EC-B671-795A2E47D723}"/>
          </ac:spMkLst>
        </pc:spChg>
        <pc:spChg chg="add mod">
          <ac:chgData name="Χριστόδουλος Πελτέκης" userId="ff7747fd-0b67-4134-a027-d7db4471bddc" providerId="ADAL" clId="{0F7EA2F4-D3C7-154B-B787-0C6B3F982173}" dt="2024-04-13T18:42:11.770" v="3704" actId="1037"/>
          <ac:spMkLst>
            <pc:docMk/>
            <pc:sldMk cId="963370367" sldId="284"/>
            <ac:spMk id="24" creationId="{D1791560-ECDC-F5DC-1DF7-2D776DD8D1A0}"/>
          </ac:spMkLst>
        </pc:spChg>
        <pc:spChg chg="add mod">
          <ac:chgData name="Χριστόδουλος Πελτέκης" userId="ff7747fd-0b67-4134-a027-d7db4471bddc" providerId="ADAL" clId="{0F7EA2F4-D3C7-154B-B787-0C6B3F982173}" dt="2024-04-13T18:43:35.549" v="3731" actId="1038"/>
          <ac:spMkLst>
            <pc:docMk/>
            <pc:sldMk cId="963370367" sldId="284"/>
            <ac:spMk id="25" creationId="{970F82D8-7E4B-BCFE-95F7-5ED6F61F140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8:43:52.197" v="3774" actId="1038"/>
          <ac:spMkLst>
            <pc:docMk/>
            <pc:sldMk cId="963370367" sldId="284"/>
            <ac:spMk id="26" creationId="{6AC60562-FECC-9599-88F7-0C779FE836AB}"/>
          </ac:spMkLst>
        </pc:spChg>
        <pc:spChg chg="add mod">
          <ac:chgData name="Χριστόδουλος Πελτέκης" userId="ff7747fd-0b67-4134-a027-d7db4471bddc" providerId="ADAL" clId="{0F7EA2F4-D3C7-154B-B787-0C6B3F982173}" dt="2024-04-13T18:44:11.316" v="3808" actId="1037"/>
          <ac:spMkLst>
            <pc:docMk/>
            <pc:sldMk cId="963370367" sldId="284"/>
            <ac:spMk id="27" creationId="{BE766D2E-2754-EDCE-1322-55245B4376F6}"/>
          </ac:spMkLst>
        </pc:spChg>
        <pc:grpChg chg="add del mod">
          <ac:chgData name="Χριστόδουλος Πελτέκης" userId="ff7747fd-0b67-4134-a027-d7db4471bddc" providerId="ADAL" clId="{0F7EA2F4-D3C7-154B-B787-0C6B3F982173}" dt="2024-04-13T18:19:53.116" v="2958" actId="165"/>
          <ac:grpSpMkLst>
            <pc:docMk/>
            <pc:sldMk cId="963370367" sldId="284"/>
            <ac:grpSpMk id="10" creationId="{2FF067D2-C0BC-DC3A-B7B4-6B7ACF3FAAED}"/>
          </ac:grpSpMkLst>
        </pc:grpChg>
        <pc:picChg chg="add mod topLvl">
          <ac:chgData name="Χριστόδουλος Πελτέκης" userId="ff7747fd-0b67-4134-a027-d7db4471bddc" providerId="ADAL" clId="{0F7EA2F4-D3C7-154B-B787-0C6B3F982173}" dt="2024-04-13T18:20:24.901" v="2969" actId="1076"/>
          <ac:picMkLst>
            <pc:docMk/>
            <pc:sldMk cId="963370367" sldId="284"/>
            <ac:picMk id="7" creationId="{F6777BBF-96C4-C406-D0B7-9391898F7991}"/>
          </ac:picMkLst>
        </pc:picChg>
        <pc:picChg chg="add mod topLvl">
          <ac:chgData name="Χριστόδουλος Πελτέκης" userId="ff7747fd-0b67-4134-a027-d7db4471bddc" providerId="ADAL" clId="{0F7EA2F4-D3C7-154B-B787-0C6B3F982173}" dt="2024-04-13T18:20:24.901" v="2969" actId="1076"/>
          <ac:picMkLst>
            <pc:docMk/>
            <pc:sldMk cId="963370367" sldId="284"/>
            <ac:picMk id="9" creationId="{27A2837B-02C3-DA1F-43B6-F0959212C104}"/>
          </ac:picMkLst>
        </pc:picChg>
        <pc:picChg chg="add mod">
          <ac:chgData name="Χριστόδουλος Πελτέκης" userId="ff7747fd-0b67-4134-a027-d7db4471bddc" providerId="ADAL" clId="{0F7EA2F4-D3C7-154B-B787-0C6B3F982173}" dt="2024-04-13T18:41:28.157" v="3667" actId="571"/>
          <ac:picMkLst>
            <pc:docMk/>
            <pc:sldMk cId="963370367" sldId="284"/>
            <ac:picMk id="16" creationId="{80531572-0338-6F85-23DF-93C268688552}"/>
          </ac:picMkLst>
        </pc:picChg>
        <pc:picChg chg="add mod">
          <ac:chgData name="Χριστόδουλος Πελτέκης" userId="ff7747fd-0b67-4134-a027-d7db4471bddc" providerId="ADAL" clId="{0F7EA2F4-D3C7-154B-B787-0C6B3F982173}" dt="2024-04-13T18:41:32.276" v="3669" actId="571"/>
          <ac:picMkLst>
            <pc:docMk/>
            <pc:sldMk cId="963370367" sldId="284"/>
            <ac:picMk id="18" creationId="{04298512-8CAE-D5B1-CF64-1D2C1BCFB29E}"/>
          </ac:picMkLst>
        </pc:picChg>
        <pc:picChg chg="add mod">
          <ac:chgData name="Χριστόδουλος Πελτέκης" userId="ff7747fd-0b67-4134-a027-d7db4471bddc" providerId="ADAL" clId="{0F7EA2F4-D3C7-154B-B787-0C6B3F982173}" dt="2024-04-13T18:41:37.943" v="3671" actId="571"/>
          <ac:picMkLst>
            <pc:docMk/>
            <pc:sldMk cId="963370367" sldId="284"/>
            <ac:picMk id="20" creationId="{71398F41-D7D0-3453-259B-09D7D50C6B20}"/>
          </ac:picMkLst>
        </pc:picChg>
        <pc:picChg chg="add mod">
          <ac:chgData name="Χριστόδουλος Πελτέκης" userId="ff7747fd-0b67-4134-a027-d7db4471bddc" providerId="ADAL" clId="{0F7EA2F4-D3C7-154B-B787-0C6B3F982173}" dt="2024-04-13T18:41:42.018" v="3673"/>
          <ac:picMkLst>
            <pc:docMk/>
            <pc:sldMk cId="963370367" sldId="284"/>
            <ac:picMk id="22" creationId="{DAB032A7-A10F-696F-9476-D365EC0D18DE}"/>
          </ac:picMkLst>
        </pc:picChg>
      </pc:sldChg>
      <pc:sldChg chg="addSp modSp mod">
        <pc:chgData name="Χριστόδουλος Πελτέκης" userId="ff7747fd-0b67-4134-a027-d7db4471bddc" providerId="ADAL" clId="{0F7EA2F4-D3C7-154B-B787-0C6B3F982173}" dt="2024-04-13T18:54:45.823" v="4159" actId="15"/>
        <pc:sldMkLst>
          <pc:docMk/>
          <pc:sldMk cId="672744903" sldId="285"/>
        </pc:sldMkLst>
        <pc:spChg chg="mod">
          <ac:chgData name="Χριστόδουλος Πελτέκης" userId="ff7747fd-0b67-4134-a027-d7db4471bddc" providerId="ADAL" clId="{0F7EA2F4-D3C7-154B-B787-0C6B3F982173}" dt="2024-04-13T18:54:45.823" v="4159" actId="15"/>
          <ac:spMkLst>
            <pc:docMk/>
            <pc:sldMk cId="672744903" sldId="285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5:07.061" v="1048"/>
          <ac:spMkLst>
            <pc:docMk/>
            <pc:sldMk cId="672744903" sldId="285"/>
            <ac:spMk id="5" creationId="{3B58AEB9-50AD-615A-8D8A-087C947F1B0D}"/>
          </ac:spMkLst>
        </pc:spChg>
      </pc:sldChg>
      <pc:sldChg chg="addSp modSp del mod">
        <pc:chgData name="Χριστόδουλος Πελτέκης" userId="ff7747fd-0b67-4134-a027-d7db4471bddc" providerId="ADAL" clId="{0F7EA2F4-D3C7-154B-B787-0C6B3F982173}" dt="2024-04-23T19:12:03.253" v="5172" actId="2696"/>
        <pc:sldMkLst>
          <pc:docMk/>
          <pc:sldMk cId="1974008026" sldId="286"/>
        </pc:sldMkLst>
        <pc:spChg chg="mod">
          <ac:chgData name="Χριστόδουλος Πελτέκης" userId="ff7747fd-0b67-4134-a027-d7db4471bddc" providerId="ADAL" clId="{0F7EA2F4-D3C7-154B-B787-0C6B3F982173}" dt="2024-04-13T09:26:53.451" v="71" actId="20577"/>
          <ac:spMkLst>
            <pc:docMk/>
            <pc:sldMk cId="1974008026" sldId="286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4:54.663" v="1040"/>
          <ac:spMkLst>
            <pc:docMk/>
            <pc:sldMk cId="1974008026" sldId="286"/>
            <ac:spMk id="99" creationId="{335B2F76-357C-4CE7-5ED8-20C59CFCD1F1}"/>
          </ac:spMkLst>
        </pc:spChg>
        <pc:spChg chg="mod">
          <ac:chgData name="Χριστόδουλος Πελτέκης" userId="ff7747fd-0b67-4134-a027-d7db4471bddc" providerId="ADAL" clId="{0F7EA2F4-D3C7-154B-B787-0C6B3F982173}" dt="2024-04-15T08:24:40.115" v="4718" actId="948"/>
          <ac:spMkLst>
            <pc:docMk/>
            <pc:sldMk cId="1974008026" sldId="286"/>
            <ac:spMk id="186" creationId="{D6C8B4EE-A6FE-7158-B469-5DCB344C1E3C}"/>
          </ac:spMkLst>
        </pc:spChg>
      </pc:sldChg>
      <pc:sldChg chg="addSp modSp add del mod ord modAnim">
        <pc:chgData name="Χριστόδουλος Πελτέκης" userId="ff7747fd-0b67-4134-a027-d7db4471bddc" providerId="ADAL" clId="{0F7EA2F4-D3C7-154B-B787-0C6B3F982173}" dt="2024-04-23T19:12:03.259" v="5174" actId="2696"/>
        <pc:sldMkLst>
          <pc:docMk/>
          <pc:sldMk cId="199888720" sldId="287"/>
        </pc:sldMkLst>
        <pc:spChg chg="mod">
          <ac:chgData name="Χριστόδουλος Πελτέκης" userId="ff7747fd-0b67-4134-a027-d7db4471bddc" providerId="ADAL" clId="{0F7EA2F4-D3C7-154B-B787-0C6B3F982173}" dt="2024-04-13T09:26:22.399" v="67" actId="1035"/>
          <ac:spMkLst>
            <pc:docMk/>
            <pc:sldMk cId="199888720" sldId="287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0F7EA2F4-D3C7-154B-B787-0C6B3F982173}" dt="2024-04-13T09:26:17.131" v="65" actId="948"/>
          <ac:spMkLst>
            <pc:docMk/>
            <pc:sldMk cId="199888720" sldId="287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4:50.977" v="1038"/>
          <ac:spMkLst>
            <pc:docMk/>
            <pc:sldMk cId="199888720" sldId="287"/>
            <ac:spMk id="7" creationId="{66DB324B-751E-9518-58BA-1368FA81685C}"/>
          </ac:spMkLst>
        </pc:spChg>
        <pc:picChg chg="add mod modCrop">
          <ac:chgData name="Χριστόδουλος Πελτέκης" userId="ff7747fd-0b67-4134-a027-d7db4471bddc" providerId="ADAL" clId="{0F7EA2F4-D3C7-154B-B787-0C6B3F982173}" dt="2024-04-13T09:19:26.197" v="46" actId="732"/>
          <ac:picMkLst>
            <pc:docMk/>
            <pc:sldMk cId="199888720" sldId="287"/>
            <ac:picMk id="5" creationId="{319A635B-0240-E925-17C8-A3545337A6E5}"/>
          </ac:picMkLst>
        </pc:picChg>
        <pc:picChg chg="add mod modCrop">
          <ac:chgData name="Χριστόδουλος Πελτέκης" userId="ff7747fd-0b67-4134-a027-d7db4471bddc" providerId="ADAL" clId="{0F7EA2F4-D3C7-154B-B787-0C6B3F982173}" dt="2024-04-13T09:19:51.293" v="50" actId="732"/>
          <ac:picMkLst>
            <pc:docMk/>
            <pc:sldMk cId="199888720" sldId="287"/>
            <ac:picMk id="6" creationId="{6D21C957-B909-F1F0-FC32-C1C398EB7606}"/>
          </ac:picMkLst>
        </pc:picChg>
      </pc:sldChg>
      <pc:sldChg chg="addSp delSp modSp add mod modAnim">
        <pc:chgData name="Χριστόδουλος Πελτέκης" userId="ff7747fd-0b67-4134-a027-d7db4471bddc" providerId="ADAL" clId="{0F7EA2F4-D3C7-154B-B787-0C6B3F982173}" dt="2024-04-15T15:59:44.522" v="5100"/>
        <pc:sldMkLst>
          <pc:docMk/>
          <pc:sldMk cId="3863945220" sldId="288"/>
        </pc:sldMkLst>
        <pc:spChg chg="mod">
          <ac:chgData name="Χριστόδουλος Πελτέκης" userId="ff7747fd-0b67-4134-a027-d7db4471bddc" providerId="ADAL" clId="{0F7EA2F4-D3C7-154B-B787-0C6B3F982173}" dt="2024-04-13T14:29:59.453" v="906" actId="20577"/>
          <ac:spMkLst>
            <pc:docMk/>
            <pc:sldMk cId="3863945220" sldId="288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5:20.726" v="353" actId="1037"/>
          <ac:spMkLst>
            <pc:docMk/>
            <pc:sldMk cId="3863945220" sldId="288"/>
            <ac:spMk id="5" creationId="{0D960F52-B799-986E-3056-664DA7B85CA7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7" creationId="{AD408CE7-4BAA-7870-B768-E08AC2E853E6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8" creationId="{C79AC4AF-1D35-709D-484C-E1B84F60B353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19" creationId="{281D6D13-C1E3-F9EA-CDBF-70ECE9B2A863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20" creationId="{7767328A-F61A-ACB4-B7BE-FB59B6786331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22" creationId="{ADDCACC5-A26A-3260-7950-12F5F0088684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23" creationId="{FD66BC25-5EF3-496C-3F0E-F37560629E73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26" creationId="{28CEE18A-6DDB-DB0D-37A9-EED58BD0ACA3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27" creationId="{A67FC569-FBFA-1E37-B20A-AB2BA8C37497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29" creationId="{0184ECBC-9BFB-8409-D695-85356243A98D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30" creationId="{6C6C7571-11C0-978B-6782-5B696D7D2771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34" creationId="{C02B19DC-A0D8-32BC-1B83-CE2A9CC77D7B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35" creationId="{4D960678-AFCB-A912-B60A-4E44E23CDF93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5:20.726" v="353" actId="1037"/>
          <ac:spMkLst>
            <pc:docMk/>
            <pc:sldMk cId="3863945220" sldId="288"/>
            <ac:spMk id="36" creationId="{CFC24776-7EC2-C07D-AD69-A623A36B5BB5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43" creationId="{6A391928-FBBF-1995-02DF-5402D65699BB}"/>
          </ac:spMkLst>
        </pc:spChg>
        <pc:spChg chg="mod">
          <ac:chgData name="Χριστόδουλος Πελτέκης" userId="ff7747fd-0b67-4134-a027-d7db4471bddc" providerId="ADAL" clId="{0F7EA2F4-D3C7-154B-B787-0C6B3F982173}" dt="2024-04-13T13:43:37.679" v="327"/>
          <ac:spMkLst>
            <pc:docMk/>
            <pc:sldMk cId="3863945220" sldId="288"/>
            <ac:spMk id="44" creationId="{0D2669E1-E272-363E-353B-FF0448C0B2D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5:20.726" v="353" actId="1037"/>
          <ac:spMkLst>
            <pc:docMk/>
            <pc:sldMk cId="3863945220" sldId="288"/>
            <ac:spMk id="47" creationId="{2FCCCD66-F85D-B7F7-F4E3-D92FC76713C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5:20.726" v="353" actId="1037"/>
          <ac:spMkLst>
            <pc:docMk/>
            <pc:sldMk cId="3863945220" sldId="288"/>
            <ac:spMk id="49" creationId="{50A2D348-D7C0-F73F-44BF-34D718E952BF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5:01.422" v="344" actId="1038"/>
          <ac:spMkLst>
            <pc:docMk/>
            <pc:sldMk cId="3863945220" sldId="288"/>
            <ac:spMk id="54" creationId="{1D9B54AA-4733-97C5-FC7F-76CB7A5A931A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5:20.726" v="353" actId="1037"/>
          <ac:spMkLst>
            <pc:docMk/>
            <pc:sldMk cId="3863945220" sldId="288"/>
            <ac:spMk id="55" creationId="{6503893B-A3EC-7240-D895-C11146E553CF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8:15.065" v="369" actId="208"/>
          <ac:spMkLst>
            <pc:docMk/>
            <pc:sldMk cId="3863945220" sldId="288"/>
            <ac:spMk id="57" creationId="{F6F920C5-2A1B-5D3E-5DD9-24255614CD5F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60" creationId="{46094DF4-541C-5702-5006-BA842715123A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61" creationId="{BE627EDA-BB3C-94C7-F066-21ED72EB727E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63" creationId="{ECE14A95-3900-91F1-23CB-B7972E080828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64" creationId="{D1861F00-995E-4CC4-D456-7EC226161610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69" creationId="{7EEDE5A8-721C-0787-956E-C386F1941051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72" creationId="{E8BBE7E2-0E3C-F9D1-A1F9-F36F41E7DD90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73" creationId="{0D588B7C-F633-5F8B-C2B9-D4C370A0BAE0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75" creationId="{80C3BDA1-7DF3-32EC-EC37-E24F15791D3A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76" creationId="{E7387637-029C-F866-6EC9-63996496804F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81" creationId="{D8D14DBC-008E-06C0-A53B-CEC9689ED63D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84" creationId="{1FEC2F7F-DF0F-A2CE-4D1F-F2F03477416A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85" creationId="{30BF8DF1-C098-1B32-8065-8C8BFB4521D9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87" creationId="{F92FB159-E09B-565D-1092-1C20561E430F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88" creationId="{C53494FE-D3C4-3EC7-335A-92C3BCC3D81F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93" creationId="{A71B697D-25A4-BD72-B57D-1D0BEF800E58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96" creationId="{EFEE89B4-D3F4-57F3-1A82-39CD6F8023FB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97" creationId="{B0BAA13B-7CB8-ADE1-B21E-B31C2C4AE6BB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99" creationId="{325FCC48-6290-12C0-E7DF-B65D835D7202}"/>
          </ac:spMkLst>
        </pc:spChg>
        <pc:spChg chg="mod">
          <ac:chgData name="Χριστόδουλος Πελτέκης" userId="ff7747fd-0b67-4134-a027-d7db4471bddc" providerId="ADAL" clId="{0F7EA2F4-D3C7-154B-B787-0C6B3F982173}" dt="2024-04-13T13:47:33.854" v="363" actId="207"/>
          <ac:spMkLst>
            <pc:docMk/>
            <pc:sldMk cId="3863945220" sldId="288"/>
            <ac:spMk id="100" creationId="{86B686CE-659D-42E5-FD10-386A243C30E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13.960" v="362" actId="207"/>
          <ac:spMkLst>
            <pc:docMk/>
            <pc:sldMk cId="3863945220" sldId="288"/>
            <ac:spMk id="105" creationId="{B0CA1820-AE14-E25C-4165-A69E17ABC62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55.386" v="366" actId="207"/>
          <ac:spMkLst>
            <pc:docMk/>
            <pc:sldMk cId="3863945220" sldId="288"/>
            <ac:spMk id="106" creationId="{DFB4E2BA-A084-1A95-A400-52537523BCEE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52.686" v="365" actId="207"/>
          <ac:spMkLst>
            <pc:docMk/>
            <pc:sldMk cId="3863945220" sldId="288"/>
            <ac:spMk id="107" creationId="{363C904B-38FA-B72C-7882-0C607F3DA0C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52.686" v="365" actId="207"/>
          <ac:spMkLst>
            <pc:docMk/>
            <pc:sldMk cId="3863945220" sldId="288"/>
            <ac:spMk id="108" creationId="{453239B1-C426-CC4A-A710-E3BF0D0D18CE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52.686" v="365" actId="207"/>
          <ac:spMkLst>
            <pc:docMk/>
            <pc:sldMk cId="3863945220" sldId="288"/>
            <ac:spMk id="109" creationId="{F0E0AD3F-61FE-6F32-574E-0BC7E7E6551E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8:07.783" v="368" actId="2085"/>
          <ac:spMkLst>
            <pc:docMk/>
            <pc:sldMk cId="3863945220" sldId="288"/>
            <ac:spMk id="110" creationId="{DBCE95CB-A61D-2EF2-85D6-978D6B690715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52.686" v="365" actId="207"/>
          <ac:spMkLst>
            <pc:docMk/>
            <pc:sldMk cId="3863945220" sldId="288"/>
            <ac:spMk id="111" creationId="{2F0A9747-8AF3-8096-0092-DDA110BB1D5F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52.686" v="365" actId="207"/>
          <ac:spMkLst>
            <pc:docMk/>
            <pc:sldMk cId="3863945220" sldId="288"/>
            <ac:spMk id="112" creationId="{B67DF1E7-AF98-7A2E-D161-3B27A8575E02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52.686" v="365" actId="207"/>
          <ac:spMkLst>
            <pc:docMk/>
            <pc:sldMk cId="3863945220" sldId="288"/>
            <ac:spMk id="113" creationId="{87CF6477-BBBD-E065-AA01-03259C53F6B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3:47:52.686" v="365" actId="207"/>
          <ac:spMkLst>
            <pc:docMk/>
            <pc:sldMk cId="3863945220" sldId="288"/>
            <ac:spMk id="114" creationId="{D8E7261B-56D8-DC64-50D5-E54137078357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49:28.177" v="1590" actId="207"/>
          <ac:spMkLst>
            <pc:docMk/>
            <pc:sldMk cId="3863945220" sldId="288"/>
            <ac:spMk id="123" creationId="{9255F1D5-3E7F-3F39-CFAA-163298408B43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49:28.177" v="1590" actId="207"/>
          <ac:spMkLst>
            <pc:docMk/>
            <pc:sldMk cId="3863945220" sldId="288"/>
            <ac:spMk id="124" creationId="{D1B33922-71A0-2509-E7F8-42E0FB589554}"/>
          </ac:spMkLst>
        </pc:spChg>
        <pc:spChg chg="add mod">
          <ac:chgData name="Χριστόδουλος Πελτέκης" userId="ff7747fd-0b67-4134-a027-d7db4471bddc" providerId="ADAL" clId="{0F7EA2F4-D3C7-154B-B787-0C6B3F982173}" dt="2024-04-13T16:49:28.177" v="1590" actId="207"/>
          <ac:spMkLst>
            <pc:docMk/>
            <pc:sldMk cId="3863945220" sldId="288"/>
            <ac:spMk id="125" creationId="{9FD9F826-EA51-CC32-4278-25945CB6EC0D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3:11.650" v="908"/>
          <ac:spMkLst>
            <pc:docMk/>
            <pc:sldMk cId="3863945220" sldId="288"/>
            <ac:spMk id="126" creationId="{5E00D1AE-75C4-CDE3-91CA-3A2EF73A9AC8}"/>
          </ac:spMkLst>
        </pc:spChg>
        <pc:spChg chg="add mod">
          <ac:chgData name="Χριστόδουλος Πελτέκης" userId="ff7747fd-0b67-4134-a027-d7db4471bddc" providerId="ADAL" clId="{0F7EA2F4-D3C7-154B-B787-0C6B3F982173}" dt="2024-04-13T14:34:40.994" v="1036" actId="1037"/>
          <ac:spMkLst>
            <pc:docMk/>
            <pc:sldMk cId="3863945220" sldId="288"/>
            <ac:spMk id="128" creationId="{E7222A93-02F4-A019-DD74-B7F306B57173}"/>
          </ac:spMkLst>
        </pc:spChg>
        <pc:spChg chg="add del mod">
          <ac:chgData name="Χριστόδουλος Πελτέκης" userId="ff7747fd-0b67-4134-a027-d7db4471bddc" providerId="ADAL" clId="{0F7EA2F4-D3C7-154B-B787-0C6B3F982173}" dt="2024-04-15T15:59:11.813" v="5099" actId="478"/>
          <ac:spMkLst>
            <pc:docMk/>
            <pc:sldMk cId="3863945220" sldId="288"/>
            <ac:spMk id="130" creationId="{079EA88C-680B-ACEF-76E7-28D605D9D5F5}"/>
          </ac:spMkLst>
        </pc:spChg>
        <pc:grpChg chg="add mod">
          <ac:chgData name="Χριστόδουλος Πελτέκης" userId="ff7747fd-0b67-4134-a027-d7db4471bddc" providerId="ADAL" clId="{0F7EA2F4-D3C7-154B-B787-0C6B3F982173}" dt="2024-04-13T13:45:20.726" v="353" actId="1037"/>
          <ac:grpSpMkLst>
            <pc:docMk/>
            <pc:sldMk cId="3863945220" sldId="288"/>
            <ac:grpSpMk id="6" creationId="{AFB20A5C-75CF-05F2-C5AE-05DBCBAA05AA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5:20.726" v="353" actId="1037"/>
          <ac:grpSpMkLst>
            <pc:docMk/>
            <pc:sldMk cId="3863945220" sldId="288"/>
            <ac:grpSpMk id="18" creationId="{60C8E9C5-56AF-7EB9-D789-114B467EAEC8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5:20.726" v="353" actId="1037"/>
          <ac:grpSpMkLst>
            <pc:docMk/>
            <pc:sldMk cId="3863945220" sldId="288"/>
            <ac:grpSpMk id="21" creationId="{0E7D6F16-238E-33B0-BD9B-ABBBF42DCEE0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5:20.726" v="353" actId="1037"/>
          <ac:grpSpMkLst>
            <pc:docMk/>
            <pc:sldMk cId="3863945220" sldId="288"/>
            <ac:grpSpMk id="25" creationId="{9F330695-0AA7-0059-70A2-4588D47163A5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5:20.726" v="353" actId="1037"/>
          <ac:grpSpMkLst>
            <pc:docMk/>
            <pc:sldMk cId="3863945220" sldId="288"/>
            <ac:grpSpMk id="28" creationId="{3088E5A0-CD87-11A4-945F-E624E8CECBF4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5:20.726" v="353" actId="1037"/>
          <ac:grpSpMkLst>
            <pc:docMk/>
            <pc:sldMk cId="3863945220" sldId="288"/>
            <ac:grpSpMk id="33" creationId="{64BA988C-CC5C-9600-2596-9A5C3C5EA838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5:20.726" v="353" actId="1037"/>
          <ac:grpSpMkLst>
            <pc:docMk/>
            <pc:sldMk cId="3863945220" sldId="288"/>
            <ac:grpSpMk id="42" creationId="{B46B92B9-5306-A466-9F5E-1371FAC4B72B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7:33.854" v="363" actId="207"/>
          <ac:grpSpMkLst>
            <pc:docMk/>
            <pc:sldMk cId="3863945220" sldId="288"/>
            <ac:grpSpMk id="59" creationId="{1FEFC544-41A9-0785-49A3-D040CDA8EFDC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7:33.854" v="363" actId="207"/>
          <ac:grpSpMkLst>
            <pc:docMk/>
            <pc:sldMk cId="3863945220" sldId="288"/>
            <ac:grpSpMk id="62" creationId="{A6D61A2C-FC72-8F5B-1678-BE0E2420AF1F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7:33.854" v="363" actId="207"/>
          <ac:grpSpMkLst>
            <pc:docMk/>
            <pc:sldMk cId="3863945220" sldId="288"/>
            <ac:grpSpMk id="71" creationId="{FEB2FCD5-8EB6-F288-BB99-47B7C14CAAF9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7:33.854" v="363" actId="207"/>
          <ac:grpSpMkLst>
            <pc:docMk/>
            <pc:sldMk cId="3863945220" sldId="288"/>
            <ac:grpSpMk id="74" creationId="{78241E05-D77D-E8B2-EAB8-8ECFBD433891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7:33.854" v="363" actId="207"/>
          <ac:grpSpMkLst>
            <pc:docMk/>
            <pc:sldMk cId="3863945220" sldId="288"/>
            <ac:grpSpMk id="83" creationId="{BD322695-7F9F-797C-B122-F8B5E420F56C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7:33.854" v="363" actId="207"/>
          <ac:grpSpMkLst>
            <pc:docMk/>
            <pc:sldMk cId="3863945220" sldId="288"/>
            <ac:grpSpMk id="86" creationId="{3764E7F3-82D9-92E2-EAF4-A2DDB9B1CB3E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7:33.854" v="363" actId="207"/>
          <ac:grpSpMkLst>
            <pc:docMk/>
            <pc:sldMk cId="3863945220" sldId="288"/>
            <ac:grpSpMk id="95" creationId="{00A2AF83-7C8F-65D7-1A27-2FBB650C9BFF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3T13:47:33.854" v="363" actId="207"/>
          <ac:grpSpMkLst>
            <pc:docMk/>
            <pc:sldMk cId="3863945220" sldId="288"/>
            <ac:grpSpMk id="98" creationId="{D00B7DB7-4B10-17E4-D525-AFFF7A506D3E}"/>
          </ac:grpSpMkLst>
        </pc:grpChg>
        <pc:picChg chg="add mod">
          <ac:chgData name="Χριστόδουλος Πελτέκης" userId="ff7747fd-0b67-4134-a027-d7db4471bddc" providerId="ADAL" clId="{0F7EA2F4-D3C7-154B-B787-0C6B3F982173}" dt="2024-04-13T14:33:02.557" v="907"/>
          <ac:picMkLst>
            <pc:docMk/>
            <pc:sldMk cId="3863945220" sldId="288"/>
            <ac:picMk id="127" creationId="{BCE0CF75-4B98-E846-3686-6B3BED0E55F8}"/>
          </ac:picMkLst>
        </pc:picChg>
        <pc:picChg chg="add del mod">
          <ac:chgData name="Χριστόδουλος Πελτέκης" userId="ff7747fd-0b67-4134-a027-d7db4471bddc" providerId="ADAL" clId="{0F7EA2F4-D3C7-154B-B787-0C6B3F982173}" dt="2024-04-13T14:34:12.321" v="989" actId="478"/>
          <ac:picMkLst>
            <pc:docMk/>
            <pc:sldMk cId="3863945220" sldId="288"/>
            <ac:picMk id="129" creationId="{58F1037A-96D3-1C3C-6973-E71E543908FB}"/>
          </ac:picMkLst>
        </pc:pic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9" creationId="{C00AA6FB-5360-139A-5276-E40DA0CBA315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10" creationId="{B899B9F2-99D3-BF5D-0602-192DEB5AFEDD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11" creationId="{8F2A29B4-87C5-27AA-0060-50B26689B83A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12" creationId="{9F387D2B-FA2C-33B9-9C76-7E8ED6F481FA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13" creationId="{29EF5E7D-5E3E-BE7F-4EEA-0EE50D663327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14" creationId="{A59EBE0A-8BF6-D6CA-9FF6-FB610F8FFD13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15" creationId="{84404D99-E836-B727-66F1-245F520E8378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16" creationId="{D3DCB6B7-CD69-03A1-30C5-1DF678BFDFD3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17" creationId="{F2FB0C18-E1ED-7653-9405-D715783D4D9F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24" creationId="{76F282B1-B7BD-33E2-E72B-DBEDA3F1E763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31" creationId="{767FA9D7-8E82-0162-5D01-BA96E9060C98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32" creationId="{2245E406-5DEB-2EB4-F599-4F33D5D97E7D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37" creationId="{66ED8390-72A9-F967-B1B6-DBCD478F82C2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38" creationId="{5D5A82E9-873D-4920-F02F-AFC551368A96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39" creationId="{5460CF4B-5503-298D-29DE-1671649F704A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40" creationId="{F2CF24CA-B710-A196-B41B-4A755587BB83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41" creationId="{63915AC6-1E03-AD93-4FBE-FAC7B4D4D1AF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45" creationId="{9B2FA33B-874C-0862-61BF-0B0845B70366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46" creationId="{55F4FBC2-6FAF-4E25-3B21-32087AB19AA5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48" creationId="{AA69755A-01F5-A070-B231-B611933CAD72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5:20.726" v="353" actId="1037"/>
          <ac:cxnSpMkLst>
            <pc:docMk/>
            <pc:sldMk cId="3863945220" sldId="288"/>
            <ac:cxnSpMk id="50" creationId="{F15E41A5-2926-7772-A078-96CA6C0A0812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56" creationId="{665DBFBC-DDBB-BE3F-3725-0C446F947B1A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58" creationId="{C944442B-C98A-3A13-56BF-F94C091DE2F3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65" creationId="{0235A3D9-336F-A492-9DE8-9FD99D875FC0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66" creationId="{494DEAEB-28D9-B7B9-97CD-E1516687D79C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67" creationId="{4615D01E-D94A-244B-3983-82D5F87DC25A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68" creationId="{04297DE3-ADE7-9772-CFFF-022C0CF92F46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70" creationId="{2AA7F732-C24D-8632-5C7F-137D1724CF41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77" creationId="{E7F6B5A8-8375-8050-A723-33E6B9B5AEF4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78" creationId="{6BB13AFF-624D-8D4A-4ED2-1935555DEF01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79" creationId="{A1A8F517-3809-9AF0-F5ED-3A8B8856ABB7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80" creationId="{E811DD73-7161-9126-7EFE-60232AF23BB6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82" creationId="{F2542C75-4C02-DF60-74F2-0E5B9B5A1DE3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89" creationId="{7252892F-5E16-E8B0-27A6-A716D5E90EB6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90" creationId="{F631CCC2-29A6-EEB2-7EAC-60DD14CD33D2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91" creationId="{876554BC-096B-B44E-2FDA-21F6636A4E98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92" creationId="{28487A01-C0AF-FAD0-7235-5AD7B7AD6D5E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94" creationId="{68405E1A-7869-3AF6-558D-DC22018131C4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101" creationId="{D04B4490-15ED-260E-62CC-ABC6650A9B55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102" creationId="{909A899B-0950-1B54-69DB-CEF17CA2B7CA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103" creationId="{E5B2CC49-BDD3-9012-6A8A-E5373B77E99C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7:05.165" v="360" actId="208"/>
          <ac:cxnSpMkLst>
            <pc:docMk/>
            <pc:sldMk cId="3863945220" sldId="288"/>
            <ac:cxnSpMk id="104" creationId="{3E4A78E8-1200-A0AB-D84F-22F46451650B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6:38.394" v="358" actId="108"/>
          <ac:cxnSpMkLst>
            <pc:docMk/>
            <pc:sldMk cId="3863945220" sldId="288"/>
            <ac:cxnSpMk id="116" creationId="{F328BEF5-64DA-605A-3AC4-66AC4EC06377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6:42.596" v="359" actId="108"/>
          <ac:cxnSpMkLst>
            <pc:docMk/>
            <pc:sldMk cId="3863945220" sldId="288"/>
            <ac:cxnSpMk id="118" creationId="{3B20CF17-1EF3-9411-CB52-D68B955BC6BE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8:39.928" v="371" actId="108"/>
          <ac:cxnSpMkLst>
            <pc:docMk/>
            <pc:sldMk cId="3863945220" sldId="288"/>
            <ac:cxnSpMk id="120" creationId="{FEEBE1A4-4A44-7EE8-C149-BCF21FF998F8}"/>
          </ac:cxnSpMkLst>
        </pc:cxnChg>
        <pc:cxnChg chg="add mod">
          <ac:chgData name="Χριστόδουλος Πελτέκης" userId="ff7747fd-0b67-4134-a027-d7db4471bddc" providerId="ADAL" clId="{0F7EA2F4-D3C7-154B-B787-0C6B3F982173}" dt="2024-04-13T13:48:57.396" v="373" actId="108"/>
          <ac:cxnSpMkLst>
            <pc:docMk/>
            <pc:sldMk cId="3863945220" sldId="288"/>
            <ac:cxnSpMk id="122" creationId="{D701466C-4E89-7975-FC3F-0DBBC3A5B345}"/>
          </ac:cxnSpMkLst>
        </pc:cxnChg>
      </pc:sldChg>
      <pc:sldChg chg="modNotesTx">
        <pc:chgData name="Χριστόδουλος Πελτέκης" userId="ff7747fd-0b67-4134-a027-d7db4471bddc" providerId="ADAL" clId="{0F7EA2F4-D3C7-154B-B787-0C6B3F982173}" dt="2024-05-01T08:19:07.145" v="10704" actId="20577"/>
        <pc:sldMkLst>
          <pc:docMk/>
          <pc:sldMk cId="1416106984" sldId="289"/>
        </pc:sldMkLst>
      </pc:sldChg>
      <pc:sldChg chg="addSp delSp modSp new del mod">
        <pc:chgData name="Χριστόδουλος Πελτέκης" userId="ff7747fd-0b67-4134-a027-d7db4471bddc" providerId="ADAL" clId="{0F7EA2F4-D3C7-154B-B787-0C6B3F982173}" dt="2024-04-13T16:38:03.981" v="1472" actId="2696"/>
        <pc:sldMkLst>
          <pc:docMk/>
          <pc:sldMk cId="3312358085" sldId="289"/>
        </pc:sldMkLst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4" creationId="{56B5EC05-3EBE-AB3B-759C-1EC555B46A8F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10:07.166" v="1374" actId="478"/>
          <ac:spMkLst>
            <pc:docMk/>
            <pc:sldMk cId="3312358085" sldId="289"/>
            <ac:spMk id="5" creationId="{898E10CA-8E1F-770F-F791-4430D72BE976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6" creationId="{453A7047-F78A-D193-13BB-D6DAC4E1C4A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7" creationId="{992C9609-D4F2-E59E-D33C-B8E2D99B1DDE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8" creationId="{D9F781DB-54A5-38C4-42B5-7D976B978FB4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9" creationId="{B70F7950-F6DB-DE2C-5155-6A44DDECC3BA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10" creationId="{AF936A98-2CF3-0387-1127-4F8C26E0E42F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11" creationId="{24A1DBB6-9F1D-77EC-9642-BF17815B21A3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27" creationId="{DF74D0DD-735C-ED5F-B2C5-ED0D92086A57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28" creationId="{80755454-B03C-C135-967D-0166450E07B2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31" creationId="{0583D11F-E066-DD9A-BC70-FF3E007A352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32" creationId="{9E6814DE-EC1D-3675-E392-23A93526AB9C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33" creationId="{005D3238-3AAF-2703-30BE-6AD41748AFA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40" creationId="{9E785AF4-5008-0921-A9AC-600ECC2CDF2C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41" creationId="{651AB9E4-3AEC-378F-8B76-5934EEFAB0F0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42" creationId="{CA69EE72-C167-D85F-EBC9-69A7DF2E8FC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43" creationId="{8D2334A6-0841-C984-A419-DFA78F78D51E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44" creationId="{149512BB-5299-1100-C8CE-5B9C4256D88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45" creationId="{45EF210B-33F4-9178-E14B-ED4664B4BF2D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46" creationId="{39256EDF-33E6-6F3A-9721-CC0AE70B8AF2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47" creationId="{5A97934F-E839-447C-0C4E-9022E756F5B5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48" creationId="{72DB7F9A-072D-2BE4-0A7A-AA568CA181B8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49" creationId="{DF2CB022-549D-2694-BB8A-53236EEAB716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50" creationId="{0F92626F-A887-F800-7923-C47620102813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51" creationId="{17E900E5-9686-E150-71F6-DE54A82CDE41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52" creationId="{E4AC9FCA-9BB4-8346-39C5-93A5F9A42CB7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53" creationId="{ABCEEBFB-9705-CB03-ED72-90130C74E997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54" creationId="{8EEB8B0D-9CD5-2B85-A2CA-02739611059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55" creationId="{28AD2AEC-C000-4F71-CBF9-DA1749AFA3F5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56" creationId="{94F041FD-75AA-8EAA-3F8A-7B52BD7F2306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57" creationId="{67ED74AE-1DE5-ED9F-B021-D139F934FAC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58" creationId="{3A6B6F5C-27AB-9F89-ABDE-834041B98074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59" creationId="{DC2EBB06-F07B-E3F7-53B5-12F583D50C27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60" creationId="{72C898CF-0DE6-50BF-59A5-310ADC6C352F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61" creationId="{882DBB81-BD6C-21C1-1E69-D36A2BA4F857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62" creationId="{BEC66629-04DE-D68D-9E2D-88C2637443C1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63" creationId="{AFCAEE55-4443-67A4-E502-A0BC18B6054D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64" creationId="{A628CCDD-3D74-B907-A52A-DED61A4F5E94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65" creationId="{45982F69-924B-6F03-74EE-02BF819A48B3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66" creationId="{5CA1317A-CAD0-C4D6-9EEC-9137325BF3C8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67" creationId="{628024F1-C795-91E7-1258-24F217C2AE88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68" creationId="{533CEB9E-FE07-9B1F-C956-1820155C0803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69" creationId="{84FEBD00-D0B3-6467-B605-E6CB30DEAB21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70" creationId="{B0926969-2D19-DAD3-94FD-9BDA708584B2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71" creationId="{84DF72A2-D980-C8FF-2F70-D815A493EAF5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72" creationId="{F6F57699-3540-347C-7464-28391C9412D1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73" creationId="{C05EB311-21BA-B656-CB4F-8664E128C151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74" creationId="{872CD460-695C-06B9-58B5-922C56011D90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75" creationId="{1DD54E61-7A0F-2DD9-0B79-6698C95EBB10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76" creationId="{D446F883-A6B6-C233-95D2-878AEDF74538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77" creationId="{C58C74F5-5138-0679-CA02-EE151B74ABCC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78" creationId="{6646E1BE-F98B-652B-5EF3-58499A972EA5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79" creationId="{BE4EBA8A-1280-43E2-5266-F43D0A9AD278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82" creationId="{78D82E3F-C997-4307-B018-EAF7D5A4F4E4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83" creationId="{499CEBD2-E605-E53B-91DD-340F82AF6DD3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84" creationId="{65D2C89B-8918-E922-64FF-F285DF134816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85" creationId="{8110F9D2-8061-8169-512D-A1921DCB06FC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86" creationId="{10F4B447-25D8-0287-2E53-E3ACE641D9DC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87" creationId="{656B6F0D-FE50-5AAA-87F5-78A189BA1761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88" creationId="{0C1D1A6B-58AB-8FBD-B1F6-027B79E38AB8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89" creationId="{5B9C587F-BF4B-0E44-A51E-5A18AC44C48D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90" creationId="{BE41916B-2452-32C6-5F3F-6C752833205C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91" creationId="{14A3461B-5261-35EC-FC85-C6264A27E852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92" creationId="{14AEB081-A4E2-13C3-6D32-5230D8BA9426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93" creationId="{AEC00EB2-83EF-6C99-1B43-1F2F911D9E88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94" creationId="{210A45CE-8E50-69F5-FE50-526522BE5C29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95" creationId="{0D6B6B72-43FE-E2EC-BB9F-B6F8C65AC88C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96" creationId="{88344BEC-2E34-8431-415F-7E9FDA54496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97" creationId="{037A5332-53A6-8DE8-EC73-C8A81C7F97AF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98" creationId="{92100EF2-F91A-462A-723E-CF6206455CC5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99" creationId="{68854BEE-E9BB-447A-B508-3473416863B8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00" creationId="{85C19B57-875E-4FA8-CCBE-F9B62E808AC1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01" creationId="{4C4C5991-67C3-4321-C6DA-BB2B623DBB8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02" creationId="{5597993E-9FB0-15C8-361E-BC675AB2A5CD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03" creationId="{AD775946-D599-9C3F-5E4A-A629DE59A195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04" creationId="{278259FA-29EC-CD56-904B-0DEE6BDD8D62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05" creationId="{3E9357F0-701E-FFD9-E467-7EE2417DCCF9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06" creationId="{BEAAD567-EC4F-8B33-F86E-0B514CB3943C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07" creationId="{161DED60-49E0-045C-DF73-4DF0E81B7EB3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08" creationId="{37C14B99-8F8E-D577-B76D-0EF1DE036AB1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09" creationId="{011FECD7-C069-0618-1B32-1A97A53E3034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10" creationId="{CD858D44-97EF-8C7C-DF10-C56360A51A3C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11" creationId="{895A2F60-90A1-8ED9-2DFE-A8CF024BD435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12" creationId="{308C5BC7-B400-1ADC-101B-F4793A41E4D2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13" creationId="{033EEDEE-570D-9071-FB8F-E97BFEC8CC65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14" creationId="{9F6D0740-583E-2F36-CDCC-E8C785EB82A8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15" creationId="{172B2159-5F48-348F-A271-4D92DA296C1A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16" creationId="{EC45A92D-6156-B914-B666-DB246A6B54FE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17" creationId="{0312C6DC-6563-E1DF-1A18-0296A69D3FCE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18" creationId="{DE51B9F5-8A6D-D0E8-47DB-7238EB4EF946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19" creationId="{7FDB79DD-1902-A3A4-59E8-1E60356C0999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20" creationId="{79F2D45B-0A4F-6C01-63D2-DB4CE2495934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21" creationId="{7AD43EEE-11FF-3073-7422-69DA9B23317D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22" creationId="{AC168036-163F-99AF-19CC-66CEDC2FBFC4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23" creationId="{3A90012F-75A9-43D8-63BF-8FE10E367832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24" creationId="{B4B213AE-D6B5-C4E7-FC5C-7EDA7D4632C6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125" creationId="{4F0DF8ED-6A5A-579F-D18C-A468C0A07CEB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126" creationId="{39E480E3-BD2E-C509-4EB6-9E7458E60374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127" creationId="{559AEC75-D602-8227-3F46-A7E1409A075E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128" creationId="{4C293022-07F2-CEAE-7A0D-C25F1E6E2286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10:07.166" v="1374" actId="478"/>
          <ac:spMkLst>
            <pc:docMk/>
            <pc:sldMk cId="3312358085" sldId="289"/>
            <ac:spMk id="129" creationId="{F9869EF8-A036-CD15-FCDD-34F7244C67DA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10:07.166" v="1374" actId="478"/>
          <ac:spMkLst>
            <pc:docMk/>
            <pc:sldMk cId="3312358085" sldId="289"/>
            <ac:spMk id="130" creationId="{13D58801-635D-F68E-2FA9-0AD4C967D1B4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10:07.166" v="1374" actId="478"/>
          <ac:spMkLst>
            <pc:docMk/>
            <pc:sldMk cId="3312358085" sldId="289"/>
            <ac:spMk id="131" creationId="{06483F77-1C89-4890-A228-687124BEA824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10:07.166" v="1374" actId="478"/>
          <ac:spMkLst>
            <pc:docMk/>
            <pc:sldMk cId="3312358085" sldId="289"/>
            <ac:spMk id="132" creationId="{FE1A9CFE-BA92-D06B-328F-1D1301EFF33C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33" creationId="{C488A2A3-62E3-A599-54FF-2C5B897595F5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34" creationId="{5304CFDD-9FFB-9663-EDDC-D7A4414F8B58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35" creationId="{C4DB5DF7-A92A-23DC-C787-EC4B06D4EF1C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36" creationId="{1D8D3700-1756-D4A4-E971-3A807C092407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37" creationId="{B5852791-DF9C-26E5-4B44-D733F1F98E82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38" creationId="{E2FB52E1-3EC7-390C-26BA-CFE62C64C3A8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39" creationId="{8957CA31-3E8E-9526-E033-89BB41FA786B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40" creationId="{5C327424-A3EF-72B1-D27F-722746989176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41" creationId="{31DA2080-FF6A-4073-2A29-B3866D71E524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142" creationId="{FF1AE0F9-DE79-5EA6-72C2-B9FE94600867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10:07.166" v="1374" actId="478"/>
          <ac:spMkLst>
            <pc:docMk/>
            <pc:sldMk cId="3312358085" sldId="289"/>
            <ac:spMk id="143" creationId="{7C147CA9-9218-9228-7612-8C77F5825F4C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44" creationId="{CE4A3459-A45D-2AC4-4D87-74C82E7361D5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45" creationId="{49584E57-F770-97D3-A3C3-0F6903C3FE2F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46" creationId="{3F1208EF-7857-FAE6-690B-DB7D4CCC8401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47" creationId="{0EDC02ED-D3CA-2566-5546-38E06FFA257D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48" creationId="{D8490DE0-8932-E52A-9FFB-2D0E0BF75B12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49" creationId="{AC424DE3-1048-52DC-E060-4F62902CF52F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50" creationId="{76C7EFFC-A824-790E-DB59-9B5055EA198F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51" creationId="{7AA86381-EB8F-B6B9-B4DE-4C8B7548BD1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52" creationId="{9BC8FA55-7A2E-C658-17DD-FADDD85AEB72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53" creationId="{2C774D1F-09BE-58B2-4210-D90F4D4916E2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54" creationId="{A446A194-EDCA-8122-351F-B67DB257268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55" creationId="{F73BF2A9-4C68-AD73-04E9-1C86CEB4EA45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56" creationId="{08B33D28-E2C4-81A3-E7E4-D864F235670A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57" creationId="{A20CE8B3-E2DE-E5A9-183B-60549D03CAD5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58" creationId="{5B61B75A-462C-220E-18AE-2BFD35333AF2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59" creationId="{1935DF9A-426E-57AA-FA0D-86E6AB7581F7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60" creationId="{CB7628B9-69A7-D192-5996-01242C38658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61" creationId="{5E8375D6-5BCB-1D12-FC56-61294729F043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5:00.543" v="1302" actId="478"/>
          <ac:spMkLst>
            <pc:docMk/>
            <pc:sldMk cId="3312358085" sldId="289"/>
            <ac:spMk id="162" creationId="{CEEC2D61-3E37-62E7-CC08-B81BB541D974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5:00.543" v="1302" actId="478"/>
          <ac:spMkLst>
            <pc:docMk/>
            <pc:sldMk cId="3312358085" sldId="289"/>
            <ac:spMk id="163" creationId="{686DBEC8-7A7E-AF97-2A2C-EA91B1A508AA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5:00.543" v="1302" actId="478"/>
          <ac:spMkLst>
            <pc:docMk/>
            <pc:sldMk cId="3312358085" sldId="289"/>
            <ac:spMk id="168" creationId="{27FDE189-36A6-6873-B469-5DE9BE1BAB47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5:00.543" v="1302" actId="478"/>
          <ac:spMkLst>
            <pc:docMk/>
            <pc:sldMk cId="3312358085" sldId="289"/>
            <ac:spMk id="170" creationId="{21E81809-70A4-12E5-B275-23722EF186AF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5:00.543" v="1302" actId="478"/>
          <ac:spMkLst>
            <pc:docMk/>
            <pc:sldMk cId="3312358085" sldId="289"/>
            <ac:spMk id="171" creationId="{45D46E23-D069-A51B-5B89-0F4AF74C63B1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5:00.543" v="1302" actId="478"/>
          <ac:spMkLst>
            <pc:docMk/>
            <pc:sldMk cId="3312358085" sldId="289"/>
            <ac:spMk id="172" creationId="{5DC6B370-5D4E-6377-6732-A9F24716D21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5:00.543" v="1302" actId="478"/>
          <ac:spMkLst>
            <pc:docMk/>
            <pc:sldMk cId="3312358085" sldId="289"/>
            <ac:spMk id="173" creationId="{2A3E7686-C62D-2360-0110-044A5C32F83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5:00.543" v="1302" actId="478"/>
          <ac:spMkLst>
            <pc:docMk/>
            <pc:sldMk cId="3312358085" sldId="289"/>
            <ac:spMk id="174" creationId="{BE29EE18-2FE7-3A56-E85E-B651F90BBD85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176" creationId="{3955F5A2-7529-0C5A-44C4-7AF437C6EB63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77" creationId="{262F299E-90F7-2B23-C32C-EA8C3317E58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78" creationId="{BF3AFE56-EF62-4D2E-9C4B-D9D98C0E3891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179" creationId="{0B1B6D49-09DE-EA99-5BE0-ABE52D510AB5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5:00.543" v="1302" actId="478"/>
          <ac:spMkLst>
            <pc:docMk/>
            <pc:sldMk cId="3312358085" sldId="289"/>
            <ac:spMk id="180" creationId="{A1117101-BE29-93DE-C7E0-81ACDDD73FD7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05.679" v="1303" actId="1076"/>
          <ac:spMkLst>
            <pc:docMk/>
            <pc:sldMk cId="3312358085" sldId="289"/>
            <ac:spMk id="182" creationId="{A6DC1FAC-4E72-DC91-ABFE-621FF07BD83B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83" creationId="{0B3922C6-6D37-8A07-BB37-22A177937503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84" creationId="{A126F844-5819-9753-F3E9-BCB4B67DFBA3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85" creationId="{71F51467-DB6D-D23B-A261-DED1400BCA95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86" creationId="{F49C2538-4394-E97E-D6D2-9C329FF517D5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87" creationId="{FCDB6268-E864-87EC-D6C4-74334674881A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88" creationId="{9D3409E5-BAD6-AC49-A464-3B447E82FC7D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89" creationId="{0A9AC691-70A0-4359-AFF6-421D663A7A8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90" creationId="{F635C10A-E10E-3C91-DB2C-E64496422663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91" creationId="{28DCE488-CB2C-8C6D-309D-D183313A53EC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92" creationId="{F758B9F7-7D88-3811-157B-B77222FCE1EA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93" creationId="{B8E41B48-98C6-24CA-7E16-8D83260981C3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94" creationId="{EB1857D3-A652-E18E-E802-FDB5B4AC9FFA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95" creationId="{A32CD989-7C85-722C-3EF3-5E2A0734D00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96" creationId="{F320821A-4CA2-CE51-5D85-4473BD35FE8B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97" creationId="{0FF49960-4DE3-CFFB-D36A-5A8697902E45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98" creationId="{9E9FED1B-D7B5-05E5-C762-17EEB9049316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199" creationId="{D65848FF-95C7-89E4-20E1-D104A637C57D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00" creationId="{C66F799B-231E-E941-B640-1D5473D10F27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01" creationId="{52C1DC91-B446-F014-2970-4286DB11DFE5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02" creationId="{555FB01D-06A8-2410-1924-4E7F6180C1C3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03" creationId="{99F9F19F-C599-C07A-1882-0E7EE104C33D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04" creationId="{12DE999A-C097-1E99-D7A9-C0883DF6CC77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05" creationId="{A3ADF013-0846-0325-F6DE-C285240139BD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06" creationId="{6EDC7D7E-E7F1-94DD-77E9-51C5FD2FC3B3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07" creationId="{23ECCEA8-AA42-FF60-827A-57F856CA6A4F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08" creationId="{CF973DD2-CFA5-E5E1-3AF2-77E978AFE554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09" creationId="{0F99D8A9-FB7E-6626-9AC4-6D6043103898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10" creationId="{CA319EC9-42B2-F192-9481-C579CFC21B9B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211" creationId="{F3CF08CB-4BAE-B982-0558-465B7CF1ED4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10:07.166" v="1374" actId="478"/>
          <ac:spMkLst>
            <pc:docMk/>
            <pc:sldMk cId="3312358085" sldId="289"/>
            <ac:spMk id="212" creationId="{4FBA9906-22FA-9BA5-851B-14B695439D0E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13" creationId="{46EBCFD8-5F5F-D892-297A-9FBBDA0C602A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3:31.245" v="1286" actId="165"/>
          <ac:spMkLst>
            <pc:docMk/>
            <pc:sldMk cId="3312358085" sldId="289"/>
            <ac:spMk id="214" creationId="{5A315646-4822-81E3-7B25-5453FE211B33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10:07.166" v="1374" actId="478"/>
          <ac:spMkLst>
            <pc:docMk/>
            <pc:sldMk cId="3312358085" sldId="289"/>
            <ac:spMk id="215" creationId="{32B626E7-D42D-F67F-C091-886384EEF0E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10:14.099" v="1375" actId="1076"/>
          <ac:spMkLst>
            <pc:docMk/>
            <pc:sldMk cId="3312358085" sldId="289"/>
            <ac:spMk id="216" creationId="{6BAA7311-71B5-8D39-C71A-9882A5E673B5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217" creationId="{694C1298-51E7-2FF2-86AB-BA89ECD469A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218" creationId="{B724E6A3-180E-44A7-B879-CA7299AC2CAA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219" creationId="{345BB8B0-E191-8A7A-46AA-CC1CCF000678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220" creationId="{EDA9FA4B-F8E8-60BA-27A6-4F7F1B911E0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221" creationId="{1BAA2F84-0D86-015A-0530-8E09CB47EB93}"/>
          </ac:spMkLst>
        </pc:spChg>
        <pc:spChg chg="mod topLvl">
          <ac:chgData name="Χριστόδουλος Πελτέκης" userId="ff7747fd-0b67-4134-a027-d7db4471bddc" providerId="ADAL" clId="{0F7EA2F4-D3C7-154B-B787-0C6B3F982173}" dt="2024-04-13T16:05:13.700" v="1326" actId="1035"/>
          <ac:spMkLst>
            <pc:docMk/>
            <pc:sldMk cId="3312358085" sldId="289"/>
            <ac:spMk id="222" creationId="{A4B9EC8D-761E-9900-1800-449187037D45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5:00.543" v="1302" actId="478"/>
          <ac:spMkLst>
            <pc:docMk/>
            <pc:sldMk cId="3312358085" sldId="289"/>
            <ac:spMk id="223" creationId="{B6961DC9-0C47-9ED5-B205-17D62AD55226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5:00.543" v="1302" actId="478"/>
          <ac:spMkLst>
            <pc:docMk/>
            <pc:sldMk cId="3312358085" sldId="289"/>
            <ac:spMk id="224" creationId="{8003203C-6CB4-EA90-BA6A-C7FAE9E3EB3C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225" creationId="{450FEB2E-EAA0-9BDB-FD8D-441F03BB5DE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226" creationId="{44F02967-2B1F-9284-DF6B-146091A8B737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227" creationId="{BDE517FB-33FC-C95E-3680-FD2E759CE8DC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228" creationId="{97055EF9-39CB-DDA9-2E35-0E4F2EBC99D9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229" creationId="{333842B1-E924-4FCB-577E-3EF25630FE27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230" creationId="{11898341-12D2-73B5-41F3-8DFC04A7EA7B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231" creationId="{DF75BE24-79BA-91CF-F1FC-78DBB777ED4F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232" creationId="{70C7A90E-BDD9-A1A2-C885-EAA7FB32529D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233" creationId="{0B08F7BF-53A5-4514-590B-9259F8A5DF13}"/>
          </ac:spMkLst>
        </pc:spChg>
        <pc:spChg chg="del mod topLvl">
          <ac:chgData name="Χριστόδουλος Πελτέκης" userId="ff7747fd-0b67-4134-a027-d7db4471bddc" providerId="ADAL" clId="{0F7EA2F4-D3C7-154B-B787-0C6B3F982173}" dt="2024-04-13T16:04:04.865" v="1290" actId="478"/>
          <ac:spMkLst>
            <pc:docMk/>
            <pc:sldMk cId="3312358085" sldId="289"/>
            <ac:spMk id="234" creationId="{4BC2B36A-C10B-1201-9629-03CAC534C9CC}"/>
          </ac:spMkLst>
        </pc:spChg>
        <pc:grpChg chg="add del mod">
          <ac:chgData name="Χριστόδουλος Πελτέκης" userId="ff7747fd-0b67-4134-a027-d7db4471bddc" providerId="ADAL" clId="{0F7EA2F4-D3C7-154B-B787-0C6B3F982173}" dt="2024-04-13T16:03:31.245" v="1286" actId="165"/>
          <ac:grpSpMkLst>
            <pc:docMk/>
            <pc:sldMk cId="3312358085" sldId="289"/>
            <ac:grpSpMk id="3" creationId="{F57A3A4E-0D6A-7BA9-52BF-2021A8C7AA83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13T16:03:31.245" v="1286" actId="165"/>
          <ac:grpSpMkLst>
            <pc:docMk/>
            <pc:sldMk cId="3312358085" sldId="289"/>
            <ac:grpSpMk id="12" creationId="{3628A85A-B8B2-2159-A1D9-F2AC3C10BC4B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13T16:03:31.245" v="1286" actId="165"/>
          <ac:grpSpMkLst>
            <pc:docMk/>
            <pc:sldMk cId="3312358085" sldId="289"/>
            <ac:grpSpMk id="13" creationId="{E7C36181-7324-55D0-7311-B5A32727DA7B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13T16:03:31.245" v="1286" actId="165"/>
          <ac:grpSpMkLst>
            <pc:docMk/>
            <pc:sldMk cId="3312358085" sldId="289"/>
            <ac:grpSpMk id="14" creationId="{7138B4B1-5E5D-9D31-3F92-0917AC8A01A6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13T16:03:31.245" v="1286" actId="165"/>
          <ac:grpSpMkLst>
            <pc:docMk/>
            <pc:sldMk cId="3312358085" sldId="289"/>
            <ac:grpSpMk id="15" creationId="{E0766027-0A60-A9A0-C4F5-187ABAFD9246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13T16:03:31.245" v="1286" actId="165"/>
          <ac:grpSpMkLst>
            <pc:docMk/>
            <pc:sldMk cId="3312358085" sldId="289"/>
            <ac:grpSpMk id="16" creationId="{90D28090-078F-E735-8B58-F8C63BE6B41C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13T16:03:31.245" v="1286" actId="165"/>
          <ac:grpSpMkLst>
            <pc:docMk/>
            <pc:sldMk cId="3312358085" sldId="289"/>
            <ac:grpSpMk id="17" creationId="{85E388FD-5B8F-A01C-6AD3-68AA9502A5D9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13T16:03:31.245" v="1286" actId="165"/>
          <ac:grpSpMkLst>
            <pc:docMk/>
            <pc:sldMk cId="3312358085" sldId="289"/>
            <ac:grpSpMk id="29" creationId="{18DF161C-57D2-9891-D9B4-BEF6A5EFBF03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13T16:03:31.245" v="1286" actId="165"/>
          <ac:grpSpMkLst>
            <pc:docMk/>
            <pc:sldMk cId="3312358085" sldId="289"/>
            <ac:grpSpMk id="30" creationId="{671527A2-113A-2DD7-E7F0-884E744AA9B4}"/>
          </ac:grpSpMkLst>
        </pc:grpChg>
        <pc:grpChg chg="del mod topLvl">
          <ac:chgData name="Χριστόδουλος Πελτέκης" userId="ff7747fd-0b67-4134-a027-d7db4471bddc" providerId="ADAL" clId="{0F7EA2F4-D3C7-154B-B787-0C6B3F982173}" dt="2024-04-13T16:05:00.543" v="1302" actId="478"/>
          <ac:grpSpMkLst>
            <pc:docMk/>
            <pc:sldMk cId="3312358085" sldId="289"/>
            <ac:grpSpMk id="164" creationId="{0065B9E9-6981-FB44-DE46-1798E9800DBA}"/>
          </ac:grpSpMkLst>
        </pc:grpChg>
        <pc:grpChg chg="del mod topLvl">
          <ac:chgData name="Χριστόδουλος Πελτέκης" userId="ff7747fd-0b67-4134-a027-d7db4471bddc" providerId="ADAL" clId="{0F7EA2F4-D3C7-154B-B787-0C6B3F982173}" dt="2024-04-13T16:05:00.543" v="1302" actId="478"/>
          <ac:grpSpMkLst>
            <pc:docMk/>
            <pc:sldMk cId="3312358085" sldId="289"/>
            <ac:grpSpMk id="165" creationId="{0E2D19C4-5AAA-0F7A-91C8-57CA9C7BCA8D}"/>
          </ac:grpSpMkLst>
        </pc:grp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18" creationId="{3A9684DC-30FB-699D-045A-4A1F9F48B7AF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19" creationId="{925F01BD-B089-B8BA-5CEE-3D5CDAA75185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0" creationId="{F3E22C15-CD19-22D7-C009-87E332D791A3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1" creationId="{27FE2C00-3488-6ADD-7D2A-2FAD8E8507F6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2" creationId="{C16AC473-6A6A-267A-2FB8-A25032BC6C1B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3" creationId="{EE921EE9-887B-3A3A-A852-333A40FD98F5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4" creationId="{FD2CEC58-1A1A-CD6F-C6D9-5826AAD75D81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5" creationId="{03532873-DA07-F901-2F56-585DD328AFBC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6" creationId="{B452D7AF-50FA-ABE8-C651-3DC74D87AE6D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34" creationId="{97DFAA4D-D218-6F60-0814-E70EE28A3E1C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35" creationId="{746E7C10-174E-1787-88C6-1563FBDF613B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5:05.679" v="1303" actId="1076"/>
          <ac:cxnSpMkLst>
            <pc:docMk/>
            <pc:sldMk cId="3312358085" sldId="289"/>
            <ac:cxnSpMk id="36" creationId="{EBDB5884-3BF7-39BB-3DCD-EC27AAA033F0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37" creationId="{E24C1346-990F-A286-24F9-31A12D697226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38" creationId="{B8A47D82-1531-2EFC-B1BF-DEDD6E45AD4B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39" creationId="{DFE1B66F-C92E-179B-A081-890E7F92F4B6}"/>
          </ac:cxnSpMkLst>
        </pc:cxnChg>
        <pc:cxnChg chg="del mod topLvl">
          <ac:chgData name="Χριστόδουλος Πελτέκης" userId="ff7747fd-0b67-4134-a027-d7db4471bddc" providerId="ADAL" clId="{0F7EA2F4-D3C7-154B-B787-0C6B3F982173}" dt="2024-04-13T16:04:04.865" v="1290" actId="478"/>
          <ac:cxnSpMkLst>
            <pc:docMk/>
            <pc:sldMk cId="3312358085" sldId="289"/>
            <ac:cxnSpMk id="80" creationId="{42130B57-E0C6-AC73-082D-9F48F3A7CC6B}"/>
          </ac:cxnSpMkLst>
        </pc:cxnChg>
        <pc:cxnChg chg="del mod topLvl">
          <ac:chgData name="Χριστόδουλος Πελτέκης" userId="ff7747fd-0b67-4134-a027-d7db4471bddc" providerId="ADAL" clId="{0F7EA2F4-D3C7-154B-B787-0C6B3F982173}" dt="2024-04-13T16:04:04.865" v="1290" actId="478"/>
          <ac:cxnSpMkLst>
            <pc:docMk/>
            <pc:sldMk cId="3312358085" sldId="289"/>
            <ac:cxnSpMk id="81" creationId="{03A5A9FA-2026-B956-9D07-72351775C778}"/>
          </ac:cxnSpMkLst>
        </pc:cxnChg>
        <pc:cxnChg chg="del mod topLvl">
          <ac:chgData name="Χριστόδουλος Πελτέκης" userId="ff7747fd-0b67-4134-a027-d7db4471bddc" providerId="ADAL" clId="{0F7EA2F4-D3C7-154B-B787-0C6B3F982173}" dt="2024-04-13T16:05:00.543" v="1302" actId="478"/>
          <ac:cxnSpMkLst>
            <pc:docMk/>
            <pc:sldMk cId="3312358085" sldId="289"/>
            <ac:cxnSpMk id="166" creationId="{4C7A7025-926B-1807-37C2-E7F19CFCDF55}"/>
          </ac:cxnSpMkLst>
        </pc:cxnChg>
        <pc:cxnChg chg="del mod topLvl">
          <ac:chgData name="Χριστόδουλος Πελτέκης" userId="ff7747fd-0b67-4134-a027-d7db4471bddc" providerId="ADAL" clId="{0F7EA2F4-D3C7-154B-B787-0C6B3F982173}" dt="2024-04-13T16:05:00.543" v="1302" actId="478"/>
          <ac:cxnSpMkLst>
            <pc:docMk/>
            <pc:sldMk cId="3312358085" sldId="289"/>
            <ac:cxnSpMk id="167" creationId="{A4B74945-F90C-BE46-2415-182AE27E8BC5}"/>
          </ac:cxnSpMkLst>
        </pc:cxnChg>
        <pc:cxnChg chg="del mod topLvl">
          <ac:chgData name="Χριστόδουλος Πελτέκης" userId="ff7747fd-0b67-4134-a027-d7db4471bddc" providerId="ADAL" clId="{0F7EA2F4-D3C7-154B-B787-0C6B3F982173}" dt="2024-04-13T16:05:00.543" v="1302" actId="478"/>
          <ac:cxnSpMkLst>
            <pc:docMk/>
            <pc:sldMk cId="3312358085" sldId="289"/>
            <ac:cxnSpMk id="169" creationId="{5546D4E2-873A-3668-6DBC-2074748C3F5D}"/>
          </ac:cxnSpMkLst>
        </pc:cxnChg>
        <pc:cxnChg chg="del mod topLvl">
          <ac:chgData name="Χριστόδουλος Πελτέκης" userId="ff7747fd-0b67-4134-a027-d7db4471bddc" providerId="ADAL" clId="{0F7EA2F4-D3C7-154B-B787-0C6B3F982173}" dt="2024-04-13T16:05:00.543" v="1302" actId="478"/>
          <ac:cxnSpMkLst>
            <pc:docMk/>
            <pc:sldMk cId="3312358085" sldId="289"/>
            <ac:cxnSpMk id="175" creationId="{605F2F66-D453-306C-D1EC-B7A6887D43E6}"/>
          </ac:cxnSpMkLst>
        </pc:cxnChg>
        <pc:cxnChg chg="del mod topLvl">
          <ac:chgData name="Χριστόδουλος Πελτέκης" userId="ff7747fd-0b67-4134-a027-d7db4471bddc" providerId="ADAL" clId="{0F7EA2F4-D3C7-154B-B787-0C6B3F982173}" dt="2024-04-13T16:05:00.543" v="1302" actId="478"/>
          <ac:cxnSpMkLst>
            <pc:docMk/>
            <pc:sldMk cId="3312358085" sldId="289"/>
            <ac:cxnSpMk id="181" creationId="{D90F035F-1221-1581-B7E8-62A56703193E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35" creationId="{0D1FF960-1579-343B-F1D9-2488CF2759B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36" creationId="{168785BA-8184-D0DD-3C4B-2F6EACEEB6D7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37" creationId="{D00507FD-96D7-22ED-28F8-7BC5315B226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38" creationId="{83BC9C6A-F026-07B6-2E9E-F7A78AD2C6B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39" creationId="{C6D33FBB-7D03-01E7-C861-A40E276400A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40" creationId="{DF0AEDBB-0BC7-6BB5-8E5E-747F6DE2AC4E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41" creationId="{58C31CCA-8FB5-0D81-32E9-E3D4AF3586BC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42" creationId="{B8670BBE-B2F9-36E9-1361-C6F1B69D6C08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43" creationId="{BB401948-6C1A-A8C2-30BC-0F1650DE8FD7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44" creationId="{7A1658F4-1AF4-D59E-60DE-4026DB0A84E3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45" creationId="{3FFEDF46-0CB1-5590-53E0-CF5B0A2BD41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46" creationId="{29B27C97-CFB7-3451-3493-80F251BACAAE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47" creationId="{05B121C0-64E6-62D3-D924-7BBA93857D67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48" creationId="{65261729-F984-84EB-376D-0E0AB951038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49" creationId="{3EC1CC98-98FB-7324-75DC-FB42F2D2E03C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50" creationId="{7CA6FC93-A4D4-5C5F-7EFA-AC868354F59E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51" creationId="{21F407A2-FE92-19E9-4A09-01D0AD2EFFEE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52" creationId="{5A770E27-E470-0A72-B653-DA5C234B858B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53" creationId="{592224C5-C512-AD27-7235-0F5D4739A7C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54" creationId="{1162D35C-8241-9F13-DD0F-12A283440826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55" creationId="{1CCACE38-84E3-1CB3-310D-C3608FEF5FAE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56" creationId="{E727F5B9-FF9F-F38B-0C74-0A7B3541E4DC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57" creationId="{D224F949-C28D-694B-9B88-58A47FDC71E8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58" creationId="{FFFEB042-3A4E-8703-2D87-7AD119FD5AF9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59" creationId="{C9C1D808-054F-9F3E-B5F3-AEC9A3AA26EB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60" creationId="{50C43E6E-C0DE-EAA8-4D37-100F03F2A26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61" creationId="{91C18125-ECF3-CD7B-3B32-40FDB4067E5F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62" creationId="{3AF4FC01-DD34-C64D-17DE-FFA68C9B9F23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63" creationId="{DD90AFFB-D6AB-CCF9-B0DC-627224274864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64" creationId="{3A071257-8E30-4F6A-DC38-F7ADDD810DBF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65" creationId="{B736505F-C5F4-0467-E0C3-1261EC91AD46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66" creationId="{4CE61050-A58B-0403-60AD-ED7D87665C70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67" creationId="{5A55FB9F-FEF6-AE98-E164-60E56629D7F0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68" creationId="{1859BDCD-03F4-5FE5-6258-8A2EF8DFE567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69" creationId="{CDA11A81-BF5B-23BD-C688-50B9FB3D0D22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70" creationId="{F73B785D-4D8E-5A32-7F6C-BEA4CAB2C17D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71" creationId="{9BA4C03F-6DF1-E139-F13E-4591354EBAFC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72" creationId="{F2C0AEB3-A35E-8EB2-F8C7-DF7A4D8880EB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73" creationId="{31C28EC4-993C-2D87-DF4A-17F2A9198E05}"/>
          </ac:cxnSpMkLst>
        </pc:cxnChg>
        <pc:cxnChg chg="mod">
          <ac:chgData name="Χριστόδουλος Πελτέκης" userId="ff7747fd-0b67-4134-a027-d7db4471bddc" providerId="ADAL" clId="{0F7EA2F4-D3C7-154B-B787-0C6B3F982173}" dt="2024-04-13T16:03:31.245" v="1286" actId="165"/>
          <ac:cxnSpMkLst>
            <pc:docMk/>
            <pc:sldMk cId="3312358085" sldId="289"/>
            <ac:cxnSpMk id="274" creationId="{1DB620D8-3066-85F2-95D8-E014BD727D05}"/>
          </ac:cxnSpMkLst>
        </pc:cxnChg>
      </pc:sldChg>
      <pc:sldChg chg="del">
        <pc:chgData name="Χριστόδουλος Πελτέκης" userId="ff7747fd-0b67-4134-a027-d7db4471bddc" providerId="ADAL" clId="{0F7EA2F4-D3C7-154B-B787-0C6B3F982173}" dt="2024-04-15T08:59:38.205" v="4910" actId="2696"/>
        <pc:sldMkLst>
          <pc:docMk/>
          <pc:sldMk cId="1536144717" sldId="290"/>
        </pc:sldMkLst>
      </pc:sldChg>
      <pc:sldChg chg="addSp modSp mod modAnim modNotesTx">
        <pc:chgData name="Χριστόδουλος Πελτέκης" userId="ff7747fd-0b67-4134-a027-d7db4471bddc" providerId="ADAL" clId="{0F7EA2F4-D3C7-154B-B787-0C6B3F982173}" dt="2024-05-01T08:19:30.148" v="10712" actId="20577"/>
        <pc:sldMkLst>
          <pc:docMk/>
          <pc:sldMk cId="3796985219" sldId="291"/>
        </pc:sldMkLst>
        <pc:spChg chg="add mod">
          <ac:chgData name="Χριστόδουλος Πελτέκης" userId="ff7747fd-0b67-4134-a027-d7db4471bddc" providerId="ADAL" clId="{0F7EA2F4-D3C7-154B-B787-0C6B3F982173}" dt="2024-04-15T15:07:31.938" v="5022" actId="255"/>
          <ac:spMkLst>
            <pc:docMk/>
            <pc:sldMk cId="3796985219" sldId="291"/>
            <ac:spMk id="4" creationId="{DAC37DD1-6A3E-CD4B-8A07-EC13654ED267}"/>
          </ac:spMkLst>
        </pc:spChg>
        <pc:spChg chg="add mod">
          <ac:chgData name="Χριστόδουλος Πελτέκης" userId="ff7747fd-0b67-4134-a027-d7db4471bddc" providerId="ADAL" clId="{0F7EA2F4-D3C7-154B-B787-0C6B3F982173}" dt="2024-04-15T15:07:31.938" v="5022" actId="255"/>
          <ac:spMkLst>
            <pc:docMk/>
            <pc:sldMk cId="3796985219" sldId="291"/>
            <ac:spMk id="5" creationId="{36465794-7A86-4F0A-A20A-2E584B8A1C7C}"/>
          </ac:spMkLst>
        </pc:spChg>
        <pc:spChg chg="add mod">
          <ac:chgData name="Χριστόδουλος Πελτέκης" userId="ff7747fd-0b67-4134-a027-d7db4471bddc" providerId="ADAL" clId="{0F7EA2F4-D3C7-154B-B787-0C6B3F982173}" dt="2024-04-15T15:06:53.865" v="5019" actId="207"/>
          <ac:spMkLst>
            <pc:docMk/>
            <pc:sldMk cId="3796985219" sldId="291"/>
            <ac:spMk id="6" creationId="{1969F3BB-819D-5D49-DFB4-59B4EE7BEB92}"/>
          </ac:spMkLst>
        </pc:spChg>
        <pc:spChg chg="add mod">
          <ac:chgData name="Χριστόδουλος Πελτέκης" userId="ff7747fd-0b67-4134-a027-d7db4471bddc" providerId="ADAL" clId="{0F7EA2F4-D3C7-154B-B787-0C6B3F982173}" dt="2024-04-15T15:09:23.057" v="5042" actId="1035"/>
          <ac:spMkLst>
            <pc:docMk/>
            <pc:sldMk cId="3796985219" sldId="291"/>
            <ac:spMk id="7" creationId="{F69CC5E4-0A5D-2E97-AF5C-CBBE79814248}"/>
          </ac:spMkLst>
        </pc:spChg>
        <pc:spChg chg="add mod">
          <ac:chgData name="Χριστόδουλος Πελτέκης" userId="ff7747fd-0b67-4134-a027-d7db4471bddc" providerId="ADAL" clId="{0F7EA2F4-D3C7-154B-B787-0C6B3F982173}" dt="2024-04-24T20:04:42.787" v="8533" actId="1037"/>
          <ac:spMkLst>
            <pc:docMk/>
            <pc:sldMk cId="3796985219" sldId="291"/>
            <ac:spMk id="8" creationId="{EE8E6785-F941-028B-8F31-828D9F75FE9E}"/>
          </ac:spMkLst>
        </pc:spChg>
        <pc:spChg chg="mod">
          <ac:chgData name="Χριστόδουλος Πελτέκης" userId="ff7747fd-0b67-4134-a027-d7db4471bddc" providerId="ADAL" clId="{0F7EA2F4-D3C7-154B-B787-0C6B3F982173}" dt="2024-04-15T15:07:31.938" v="5022" actId="255"/>
          <ac:spMkLst>
            <pc:docMk/>
            <pc:sldMk cId="3796985219" sldId="291"/>
            <ac:spMk id="273" creationId="{EB296C0F-0941-2DA5-4324-B5C28E3FFCE5}"/>
          </ac:spMkLst>
        </pc:spChg>
        <pc:spChg chg="mod">
          <ac:chgData name="Χριστόδουλος Πελτέκης" userId="ff7747fd-0b67-4134-a027-d7db4471bddc" providerId="ADAL" clId="{0F7EA2F4-D3C7-154B-B787-0C6B3F982173}" dt="2024-04-24T20:04:50.969" v="8534" actId="166"/>
          <ac:spMkLst>
            <pc:docMk/>
            <pc:sldMk cId="3796985219" sldId="291"/>
            <ac:spMk id="274" creationId="{D8D6CDE3-74D1-9548-0AC1-CEBA5399578C}"/>
          </ac:spMkLst>
        </pc:spChg>
      </pc:sldChg>
      <pc:sldChg chg="addSp delSp modSp mod modAnim modNotesTx">
        <pc:chgData name="Χριστόδουλος Πελτέκης" userId="ff7747fd-0b67-4134-a027-d7db4471bddc" providerId="ADAL" clId="{0F7EA2F4-D3C7-154B-B787-0C6B3F982173}" dt="2024-05-01T08:19:12.959" v="10706" actId="20577"/>
        <pc:sldMkLst>
          <pc:docMk/>
          <pc:sldMk cId="4143744151" sldId="292"/>
        </pc:sldMkLst>
        <pc:spChg chg="add mod">
          <ac:chgData name="Χριστόδουλος Πελτέκης" userId="ff7747fd-0b67-4134-a027-d7db4471bddc" providerId="ADAL" clId="{0F7EA2F4-D3C7-154B-B787-0C6B3F982173}" dt="2024-04-15T09:00:17.981" v="4913" actId="1076"/>
          <ac:spMkLst>
            <pc:docMk/>
            <pc:sldMk cId="4143744151" sldId="292"/>
            <ac:spMk id="147" creationId="{450053F8-0174-5E40-8EC4-CDF59B9ABD2A}"/>
          </ac:spMkLst>
        </pc:spChg>
        <pc:spChg chg="add mod">
          <ac:chgData name="Χριστόδουλος Πελτέκης" userId="ff7747fd-0b67-4134-a027-d7db4471bddc" providerId="ADAL" clId="{0F7EA2F4-D3C7-154B-B787-0C6B3F982173}" dt="2024-04-15T09:00:12.307" v="4912" actId="1076"/>
          <ac:spMkLst>
            <pc:docMk/>
            <pc:sldMk cId="4143744151" sldId="292"/>
            <ac:spMk id="148" creationId="{64816B0F-3A07-ADC9-6C82-EC64B04FD54F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186" creationId="{B32C55D0-DD57-2E0F-69E5-B508FD85B30E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189" creationId="{D30B7E53-C3F9-F877-C03F-DB932E9BD7D2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190" creationId="{F0929604-00A9-0B91-7424-65C2D5FDEE9A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02" creationId="{EA8A134B-FF7E-41AD-1312-0DEC7C502374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03" creationId="{84AEED38-45D3-7E8B-D777-413128A5D020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05" creationId="{7D841F51-552F-C24E-C090-8150B564A59D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06" creationId="{6D38967B-EB27-0F2D-732D-A422B933AED2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09" creationId="{A3E22DF4-21DE-721A-7905-E2442107670A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10" creationId="{BDB5A2A8-4732-4F2B-F866-C2EDCE8A3A3B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12" creationId="{93F400A8-2AF5-B980-8573-E4A763A07B85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13" creationId="{8C2C0C36-0672-F66C-E870-7BF1F27D5297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17" creationId="{20204121-01C7-688C-3C89-D4EEC5C6CC98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18" creationId="{02B1D176-7B33-2C0F-4B33-BBCCF7CECA76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19" creationId="{865A7379-1420-9EC1-BA19-53E00B33378F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26" creationId="{23DD275A-6219-5AA1-0742-9979A78022F0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27" creationId="{1F1E2A37-CF79-B8D4-4E30-05CE61C77CF8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30" creationId="{902585AB-5F04-6771-4ED8-F699737F0639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31" creationId="{B4A0F2F8-1555-BB94-5DA8-81D7368F32ED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33" creationId="{142B380D-7BA6-FED2-B18E-C578C9637498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34" creationId="{1F4D4521-7012-4697-F123-B8CDE2D86B12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45" creationId="{2E38F2A6-A838-8D79-7950-8A6BB12F141F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46" creationId="{68DF9CC9-158B-71DD-7D21-57FD5F0490B2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48" creationId="{7EBED8AF-68CB-AE91-778F-68EFA3F52243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49" creationId="{58AA6E99-83C1-767C-A1E6-9946AAB4EEBC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52" creationId="{CFA8201A-2253-BF20-E1EF-1F9596083432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53" creationId="{C9AA6DE0-0FB7-4CDB-EC1F-F9EB86BF7DB0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55" creationId="{C2703EA3-9859-70F2-D352-92A804CFD368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56" creationId="{C0690E07-7C74-DAE2-DEE2-57BBA2CE5056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60" creationId="{326A77F9-9768-D7D6-DD17-37BC4D2BDE81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61" creationId="{AF2CE481-9786-C641-943B-550DD9B0ED34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62" creationId="{803207A8-601A-BF7B-7F72-36B7A1795A6F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69" creationId="{CBA55B5B-533A-4419-5922-A872BE30ECB3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70" creationId="{0F65B695-26AE-957A-964F-D0110391C429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73" creationId="{C3A4C7ED-D17C-605B-1E0A-1201E7D5A10D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76" creationId="{824A7FDC-2518-1619-228B-D4024DAF326F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78" creationId="{7A705345-9E22-4B6C-AE78-139606C034BF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79" creationId="{3DE75E7F-8AD8-B607-904F-CAF67698751B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90" creationId="{4099D078-2AA4-B761-8EC2-47AFE767761F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91" creationId="{BB834375-E273-C304-18CE-9E265CDEF1AC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93" creationId="{CC3E8C73-D526-42D0-19E1-56E37C1483F7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94" creationId="{80296F3A-34BC-F5B5-4B17-04FF923814BA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97" creationId="{90108849-8E3B-CE93-EA05-7E7A45E93828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298" creationId="{83D0FCA3-10C8-9866-9127-D22053F74ED5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00" creationId="{DB9933A7-43A2-88DA-76C9-FC972625C85F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01" creationId="{11A07120-5B95-BC0D-284A-761ACC694085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05" creationId="{CDF68F95-7F2A-1985-69F4-D7B05D3BC0DD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06" creationId="{ADBF4248-D25C-DF80-D660-684A84A957CC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07" creationId="{1B394117-AE28-72D2-BA97-98B8D5F90E4D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14" creationId="{47756AE2-4194-8D56-E876-0D2F4977FCA2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15" creationId="{1842810F-7245-6387-0805-215B4E014E84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18" creationId="{11D50F7E-0307-067F-D9E3-433CD1115E89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19" creationId="{1B7D17B2-EA1A-3B84-1D4F-5E128F140A2B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21" creationId="{DAF9F889-96B1-B1C8-91A5-E7544B367EE6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22" creationId="{BBE1681C-3395-8D07-F375-89B0F9CE3116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33" creationId="{70BE73CC-7910-CDB5-540E-4A5D709F2E04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34" creationId="{E9D313F6-AC78-18A2-7362-F7DAB20914E2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36" creationId="{0029CC35-7BD1-24BA-7CA0-37A5710D84DE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37" creationId="{62F63039-4EA4-7DAA-D2C1-587475B941DE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40" creationId="{8A32D2FC-D2BC-BED2-3D43-389C82613EBC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41" creationId="{0885ADF1-6138-1DFC-EB8C-7CC01E65C45A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43" creationId="{40944755-FB6F-708A-0945-A73FF2C857F3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44" creationId="{B016CB1E-DA47-81DA-41E9-5333BACE3AF4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48" creationId="{C9426EAB-5A3E-E9F0-E6F1-764A43E02345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49" creationId="{6469F353-D9AA-ECA9-4959-9F46E5391FF3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50" creationId="{49F96287-674A-E099-B680-24B53F0349A4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57" creationId="{935645D4-1246-A952-A40A-7A0C1486091B}"/>
          </ac:spMkLst>
        </pc:spChg>
        <pc:spChg chg="mod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58" creationId="{88771D41-115F-367B-6D86-D8FA788534BB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61" creationId="{3987EBC7-76F2-2D6D-7BCB-1775B41085C8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66" creationId="{B1047B8F-BEB3-694E-ABFE-C9C1B2E9A461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67" creationId="{BCAD4229-2239-E7B4-E6B0-3C739540B00A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68" creationId="{01FC0D93-A850-B571-FCB1-8C9917E97607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69" creationId="{44BD59B2-2E28-59EA-6CBC-6057F476ABD6}"/>
          </ac:spMkLst>
        </pc:spChg>
        <pc:spChg chg="mod topLvl">
          <ac:chgData name="Χριστόδουλος Πελτέκης" userId="ff7747fd-0b67-4134-a027-d7db4471bddc" providerId="ADAL" clId="{0F7EA2F4-D3C7-154B-B787-0C6B3F982173}" dt="2024-04-24T13:28:11.334" v="7375" actId="165"/>
          <ac:spMkLst>
            <pc:docMk/>
            <pc:sldMk cId="4143744151" sldId="292"/>
            <ac:spMk id="370" creationId="{729653FB-1896-85D5-D6F0-46E078AEE300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07" creationId="{66EA7FDC-0F76-32D8-CB20-D86299B70A0E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08" creationId="{F2F2A7AD-D79F-8406-575A-0B64FE4DFD0C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09" creationId="{0152365E-FB6C-BC1F-D5A7-22DE09516C8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10" creationId="{327B486C-C801-463B-530B-4061202E2F94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11" creationId="{90F285D1-883E-7D9E-C6D8-AA60C7C01451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12" creationId="{768B017D-FFD9-54D4-28E1-355665A02543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13" creationId="{7EA76551-BEE5-8E03-EA68-F15B0AC6969D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14" creationId="{CA9E634D-103B-33B1-77C7-C816B1393AC3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15" creationId="{3F599256-A3CD-DBBE-2833-780028DA8860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16" creationId="{BFE8C9FE-9063-086A-F404-63899DC61DBE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48" creationId="{C55F13ED-135F-A955-6528-F15EF2EB73B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49" creationId="{C29D78DD-FBF0-BE05-74C6-FE213D4F66C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50" creationId="{BFD5CB25-2FC9-C1A8-785F-D57AC44CB62B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51" creationId="{02858997-6C8A-975D-3083-CC5A1C2FFF72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52" creationId="{C2856F79-A84B-63D6-665D-D21DAD44342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53" creationId="{F893548B-DD52-FD3D-EA90-82765EE2158F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54" creationId="{B48747E4-B648-63E2-9542-325B7F670310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55" creationId="{4FA44163-ACA0-0305-407F-CE800EBD9B90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56" creationId="{399021C4-B744-8B2F-88CF-67C4D6701882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57" creationId="{1BC9E593-14DE-8148-C4EA-59C9BE5DCB9D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58" creationId="{D3F7646D-ABE1-3BA1-BB5D-BFFF599AB5C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59" creationId="{BCA3302D-C355-B07C-08E9-3AE6AA3DA19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60" creationId="{0C366BE7-317A-A042-0BC5-01FCDC09B3CA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61" creationId="{F6BC5E44-1BD4-5646-9F0D-4EF0C44B2E2E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62" creationId="{3CF8A80C-00A7-81E8-1459-D778F27AFB72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63" creationId="{3D8F2A49-5DB1-3472-279C-A25E795206B9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64" creationId="{C367DE53-1DE6-E0CD-8212-1F50CB2E9C8D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65" creationId="{F1271B51-90F9-BAC6-FB1E-8C1B690C2872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0.940" v="4925" actId="164"/>
          <ac:spMkLst>
            <pc:docMk/>
            <pc:sldMk cId="4143744151" sldId="292"/>
            <ac:spMk id="466" creationId="{4F2AFBD3-C295-B385-19BA-544D6A1D88D2}"/>
          </ac:spMkLst>
        </pc:spChg>
        <pc:spChg chg="mod topLvl">
          <ac:chgData name="Χριστόδουλος Πελτέκης" userId="ff7747fd-0b67-4134-a027-d7db4471bddc" providerId="ADAL" clId="{0F7EA2F4-D3C7-154B-B787-0C6B3F982173}" dt="2024-04-15T12:44:56.422" v="4926" actId="164"/>
          <ac:spMkLst>
            <pc:docMk/>
            <pc:sldMk cId="4143744151" sldId="292"/>
            <ac:spMk id="467" creationId="{C268794E-913F-C2F7-CC22-81FB84E03987}"/>
          </ac:spMkLst>
        </pc:spChg>
        <pc:grpChg chg="add del mod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4" creationId="{9CF059C6-046E-1044-821E-EBDCC628FE81}"/>
          </ac:grpSpMkLst>
        </pc:grpChg>
        <pc:grpChg chg="mod">
          <ac:chgData name="Χριστόδουλος Πελτέκης" userId="ff7747fd-0b67-4134-a027-d7db4471bddc" providerId="ADAL" clId="{0F7EA2F4-D3C7-154B-B787-0C6B3F982173}" dt="2024-04-15T08:50:47.992" v="4721" actId="167"/>
          <ac:grpSpMkLst>
            <pc:docMk/>
            <pc:sldMk cId="4143744151" sldId="292"/>
            <ac:grpSpMk id="5" creationId="{14C32B3D-0C0A-CADD-1009-EA2121136F69}"/>
          </ac:grpSpMkLst>
        </pc:grpChg>
        <pc:grpChg chg="del">
          <ac:chgData name="Χριστόδουλος Πελτέκης" userId="ff7747fd-0b67-4134-a027-d7db4471bddc" providerId="ADAL" clId="{0F7EA2F4-D3C7-154B-B787-0C6B3F982173}" dt="2024-04-15T12:44:45.691" v="4924" actId="165"/>
          <ac:grpSpMkLst>
            <pc:docMk/>
            <pc:sldMk cId="4143744151" sldId="292"/>
            <ac:grpSpMk id="149" creationId="{2B54C802-22C9-188A-B7E2-EC520F97038A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24T13:28:08.848" v="7372" actId="164"/>
          <ac:grpSpMkLst>
            <pc:docMk/>
            <pc:sldMk cId="4143744151" sldId="292"/>
            <ac:grpSpMk id="149" creationId="{DBBB96CD-C33D-D7E1-D78C-188FB1408918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5T12:44:50.940" v="4925" actId="164"/>
          <ac:grpSpMkLst>
            <pc:docMk/>
            <pc:sldMk cId="4143744151" sldId="292"/>
            <ac:grpSpMk id="150" creationId="{0B211A77-6D77-07D0-E2FE-A65B2C9795E1}"/>
          </ac:grpSpMkLst>
        </pc:grpChg>
        <pc:grpChg chg="add mod">
          <ac:chgData name="Χριστόδουλος Πελτέκης" userId="ff7747fd-0b67-4134-a027-d7db4471bddc" providerId="ADAL" clId="{0F7EA2F4-D3C7-154B-B787-0C6B3F982173}" dt="2024-04-15T12:44:56.422" v="4926" actId="164"/>
          <ac:grpSpMkLst>
            <pc:docMk/>
            <pc:sldMk cId="4143744151" sldId="292"/>
            <ac:grpSpMk id="151" creationId="{D568A499-14C1-F7B8-6F86-EBF3DD100125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188" creationId="{B7C0B4C5-737A-2287-546D-B7291DCA9CD7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01" creationId="{9EBD6853-88A6-3944-906C-91335DA8900E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04" creationId="{E13DFCCC-104D-C532-96F7-D41C0C4CA95B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08" creationId="{E0BDDB66-2FA6-B3D2-914A-27A1C25668F0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11" creationId="{08D80912-6B39-AC05-D005-2C7AFB94CA9D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16" creationId="{1B25EED8-DE65-6F2A-B621-F11B90D39C2F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25" creationId="{96AF28AD-260D-B2D7-7E11-B99219DE9B57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32" creationId="{24A5A760-FA81-E436-EE1C-6CC5EEE97454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44" creationId="{28BB8CF5-6410-FB79-5D1E-B39605A38439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47" creationId="{66D4F0CA-08F5-0BD4-11E7-F84E4B77CB33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51" creationId="{3200EDAF-BE72-79ED-4466-F541304161CA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54" creationId="{2D453B5E-3610-0288-CA68-05D6F9295A65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59" creationId="{7CCB5F13-545E-D90B-3A99-B69AADDB2A80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68" creationId="{0B3089D8-85AB-067B-729E-5988540A48C1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77" creationId="{5D6D968C-CE4F-12EB-A51C-6B0F0392F2BE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89" creationId="{DEE6BF0A-A11C-B8F1-B93E-D0994D12B8D0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92" creationId="{EB32A166-0047-4306-F0D9-9A6E4533A407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96" creationId="{AEC153C2-1DD6-4156-A349-1FBF9A2F06DB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299" creationId="{CD63A8C1-84F9-EAE2-4C7E-FF8922EE984E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304" creationId="{1560A1E8-ED68-E079-325F-C8A7E2687F88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313" creationId="{84494279-2E51-0192-F3FA-4F6D85F37E15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320" creationId="{26812DB4-5132-290C-2ADF-D795F07FC95C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332" creationId="{FDBF8BEA-F67E-8D08-EC5F-A6A9E4CEE302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335" creationId="{1803A4E3-5CE4-5574-4366-96EE5F7E973E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339" creationId="{AC4B4771-4012-9651-3A8F-C66FCAB1DCC2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342" creationId="{68EBA9F5-13C6-5768-5582-48D8897B10C1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347" creationId="{C04A5329-405A-94A8-F640-9821A7DDB6F3}"/>
          </ac:grpSpMkLst>
        </pc:grpChg>
        <pc:grpChg chg="mod topLvl">
          <ac:chgData name="Χριστόδουλος Πελτέκης" userId="ff7747fd-0b67-4134-a027-d7db4471bddc" providerId="ADAL" clId="{0F7EA2F4-D3C7-154B-B787-0C6B3F982173}" dt="2024-04-24T13:28:11.334" v="7375" actId="165"/>
          <ac:grpSpMkLst>
            <pc:docMk/>
            <pc:sldMk cId="4143744151" sldId="292"/>
            <ac:grpSpMk id="356" creationId="{FB72D157-C9E8-EEDE-3B01-FEDF424A3E1B}"/>
          </ac:grpSpMkLst>
        </pc:grp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191" creationId="{21FF6D29-9DCB-9882-81BF-EBADFDB1946F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193" creationId="{54E6381A-195D-1E0D-495F-84D699DBC580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194" creationId="{B52E7FFA-2626-F26F-717E-9BD2FCC68DF7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195" creationId="{7BAC46CA-7FEB-9AFE-3691-497545EF2362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196" creationId="{2BC6D4FF-D273-FACA-64DC-4F9865ED01C0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197" creationId="{35C29EAC-4ED2-060F-5714-715C345FDCC3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198" creationId="{912CFD3D-C544-7BEB-6743-5CD4DFB25C03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199" creationId="{BDA06D47-B4D5-E921-4905-C8AF9743B332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00" creationId="{CD1E94E4-FBAC-74D0-D089-02AFFE02C4A7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07" creationId="{93C2372F-6FE3-3F07-9B56-E4E10A20663D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14" creationId="{3EBC795F-0AA2-668B-A5C1-E2F567F5CDB5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15" creationId="{1F9C4602-A938-8EAD-DA01-9C6708D09D92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20" creationId="{997CEBC7-185B-26F2-0D86-2E111C21DB73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21" creationId="{3456F1BA-4033-33E4-D67F-75542C0472EB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22" creationId="{F053609A-E427-D1EC-EA3E-7EF49505323C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23" creationId="{BFDC02EE-4714-C33F-3C24-B69E4C7F5CC1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24" creationId="{531851CA-E1C6-396F-D9A6-5BC476B861F1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28" creationId="{BADD56EA-FFBB-F610-7C41-3FBC95F5B914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29" creationId="{1DE0C8F2-B69B-57EE-57EA-970ADC4E4ABA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35" creationId="{726F9795-AD9C-3054-B6BC-5FFEAB9B87F5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36" creationId="{A6F31A0E-7C70-C9EA-668C-017F68E5BADA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37" creationId="{BC735CEA-4AAC-B783-0653-55F832385292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38" creationId="{E31B7491-30C8-956F-C205-DA25160769F5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39" creationId="{56C4D1C2-4E26-D38E-BD19-9A2EB2007C58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40" creationId="{571627FF-B0E7-42B9-703B-C48555D9B917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41" creationId="{8E015440-9927-DDD1-F277-CCB30383CD07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42" creationId="{280D198E-EBE9-4980-9671-E84F6DFDC041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43" creationId="{14A03345-D9D0-6487-5A3D-FAC55B21A898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50" creationId="{D1D71384-4854-D4DE-1400-94C6B60F79AD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57" creationId="{DFF985F1-4D2E-5546-6A5F-6F36BB432349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58" creationId="{903B6CBF-3691-17BE-22D7-596CEAFC9480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63" creationId="{64A8D868-7E88-F406-A43F-266A56D4DF56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64" creationId="{A799C7DB-0557-D24F-55CA-65EF573DED00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65" creationId="{C912CB66-5D8B-0ED1-51B6-F4FCC926461F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66" creationId="{3B7C1E81-032B-D0CA-B3A0-BC1E634425D9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67" creationId="{8AE833DD-82A1-990F-D193-E7DEE2362D7E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71" creationId="{02EC6484-CFF9-6239-1AD2-33624E3EE95B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72" creationId="{CBBDD343-42F0-8FBE-0954-EEDD83E6A7DA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74" creationId="{A2FF7D7F-68D1-B420-6EF1-6423C89E70F9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75" creationId="{80A20DD8-3812-6122-B1EE-9D52B0D4C714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80" creationId="{A453D408-54A5-F1E8-01B3-426BE76C0947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81" creationId="{EF7E0AD5-322F-383A-5C6A-2D2E96D022C5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82" creationId="{C64A77F2-DA24-6FCA-A636-B7FC8B696B2F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83" creationId="{DC000EE9-308C-FE81-502A-3E4506D05FA4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84" creationId="{31B1036A-8B1A-28B7-9D81-1BBBF3A529F7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85" creationId="{30E5D144-94A0-BA47-2705-C730CA57F8C8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86" creationId="{4FB91920-4DEF-911A-C465-5B9A133692D9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87" creationId="{61830AA3-F3BF-7A8B-198D-9186255AD807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88" creationId="{07E6F220-85DA-C5EA-90DC-EBF2FED1B8A8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295" creationId="{1E127EF3-73F3-6821-1F9C-11F86559D8B8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02" creationId="{6BDAC9C2-6611-8D2B-08BA-A76C38A955BD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03" creationId="{193D4E88-8DC7-2E0A-76C8-AE60EF75C349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08" creationId="{5614C5E1-30F1-1714-A412-4CA28AAB6FCC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09" creationId="{0D475875-FA70-61D4-B0B0-36E2AD6872F0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10" creationId="{19B60319-FEEB-28BF-1C94-A2D78C3737BF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11" creationId="{687EA904-53DC-8A82-BA1B-8667F7237293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12" creationId="{D582FF15-49B3-F696-9064-ABC3FEBF9B1A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16" creationId="{4628D31A-774C-0489-8707-F1094509701C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17" creationId="{3A47FD84-2BC5-6C42-A443-521ACCD5FFB5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23" creationId="{1CEDB3D9-5CE9-73F2-3613-11D2498D46E6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24" creationId="{3D2A7484-BBD2-E5EF-4462-A94784883DC1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25" creationId="{C64604A1-9484-BA59-A5A2-A657927DBAC4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26" creationId="{4A95D34F-140B-A6D0-4E78-B33D84878284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27" creationId="{5F211EDE-EC7B-057E-B10F-C52F72A3601E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28" creationId="{94827920-F49F-12C6-AD2D-4DEC08F8BFDF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29" creationId="{E10E0180-1279-9625-6BB0-4AB145B9D699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30" creationId="{1FF61329-32B0-0FE1-67FA-7E568120311F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31" creationId="{E4EBAF9D-A77C-03DB-1316-7097B70C72B1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38" creationId="{74FC17D6-A8A9-0DDA-2EDF-40A5CC53B5E7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45" creationId="{43D4EF15-3152-1BD2-4FB7-14675E397254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46" creationId="{E4C20EDE-D842-2E18-C7C1-D09B28E05D27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51" creationId="{177DAEBB-8CEE-944D-DE85-8C3A050728EB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52" creationId="{F7488A3D-9E23-2706-9504-339CA788052B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53" creationId="{F61535CB-72E0-097E-48D1-48D895C0594E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54" creationId="{5B693B32-E9FF-F831-1CA9-C94B9B372E63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55" creationId="{B5E2E8C5-365D-AA89-F71A-CE452ADCC680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59" creationId="{EC2B5608-5540-13A1-1FE6-E600A76C7309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60" creationId="{25D8E5F3-A0BD-EE14-F6A2-3E54F1D0A23F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62" creationId="{B448AFF7-E9FC-CFA6-5A61-E8959E1AB2C0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63" creationId="{17770B51-7243-1F39-97FA-2ED0E6E304EC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64" creationId="{2AE28C54-23EF-1421-1DF4-9A84BFF6A805}"/>
          </ac:cxnSpMkLst>
        </pc:cxnChg>
        <pc:cxnChg chg="mod topLvl">
          <ac:chgData name="Χριστόδουλος Πελτέκης" userId="ff7747fd-0b67-4134-a027-d7db4471bddc" providerId="ADAL" clId="{0F7EA2F4-D3C7-154B-B787-0C6B3F982173}" dt="2024-04-24T13:28:11.334" v="7375" actId="165"/>
          <ac:cxnSpMkLst>
            <pc:docMk/>
            <pc:sldMk cId="4143744151" sldId="292"/>
            <ac:cxnSpMk id="365" creationId="{DB58F031-0370-B959-5672-69542AA8E276}"/>
          </ac:cxnSpMkLst>
        </pc:cxnChg>
      </pc:sldChg>
      <pc:sldChg chg="delSp modSp add mod delAnim modAnim modNotesTx">
        <pc:chgData name="Χριστόδουλος Πελτέκης" userId="ff7747fd-0b67-4134-a027-d7db4471bddc" providerId="ADAL" clId="{0F7EA2F4-D3C7-154B-B787-0C6B3F982173}" dt="2024-05-01T08:19:15.962" v="10707" actId="20577"/>
        <pc:sldMkLst>
          <pc:docMk/>
          <pc:sldMk cId="3838464433" sldId="293"/>
        </pc:sldMkLst>
        <pc:spChg chg="del mod">
          <ac:chgData name="Χριστόδουλος Πελτέκης" userId="ff7747fd-0b67-4134-a027-d7db4471bddc" providerId="ADAL" clId="{0F7EA2F4-D3C7-154B-B787-0C6B3F982173}" dt="2024-04-15T09:01:16.219" v="4920" actId="478"/>
          <ac:spMkLst>
            <pc:docMk/>
            <pc:sldMk cId="3838464433" sldId="293"/>
            <ac:spMk id="147" creationId="{450053F8-0174-5E40-8EC4-CDF59B9ABD2A}"/>
          </ac:spMkLst>
        </pc:spChg>
        <pc:spChg chg="del">
          <ac:chgData name="Χριστόδουλος Πελτέκης" userId="ff7747fd-0b67-4134-a027-d7db4471bddc" providerId="ADAL" clId="{0F7EA2F4-D3C7-154B-B787-0C6B3F982173}" dt="2024-04-15T09:00:28.272" v="4914" actId="478"/>
          <ac:spMkLst>
            <pc:docMk/>
            <pc:sldMk cId="3838464433" sldId="293"/>
            <ac:spMk id="148" creationId="{64816B0F-3A07-ADC9-6C82-EC64B04FD54F}"/>
          </ac:spMkLst>
        </pc:spChg>
        <pc:spChg chg="mod">
          <ac:chgData name="Χριστόδουλος Πελτέκης" userId="ff7747fd-0b67-4134-a027-d7db4471bddc" providerId="ADAL" clId="{0F7EA2F4-D3C7-154B-B787-0C6B3F982173}" dt="2024-04-15T12:54:43.865" v="4939" actId="1035"/>
          <ac:spMkLst>
            <pc:docMk/>
            <pc:sldMk cId="3838464433" sldId="293"/>
            <ac:spMk id="416" creationId="{BFE8C9FE-9063-086A-F404-63899DC61DBE}"/>
          </ac:spMkLst>
        </pc:spChg>
        <pc:grpChg chg="mod">
          <ac:chgData name="Χριστόδουλος Πελτέκης" userId="ff7747fd-0b67-4134-a027-d7db4471bddc" providerId="ADAL" clId="{0F7EA2F4-D3C7-154B-B787-0C6B3F982173}" dt="2024-04-15T09:00:47.832" v="4917" actId="167"/>
          <ac:grpSpMkLst>
            <pc:docMk/>
            <pc:sldMk cId="3838464433" sldId="293"/>
            <ac:grpSpMk id="4" creationId="{9CF059C6-046E-1044-821E-EBDCC628FE81}"/>
          </ac:grpSpMkLst>
        </pc:grpChg>
        <pc:grpChg chg="del">
          <ac:chgData name="Χριστόδουλος Πελτέκης" userId="ff7747fd-0b67-4134-a027-d7db4471bddc" providerId="ADAL" clId="{0F7EA2F4-D3C7-154B-B787-0C6B3F982173}" dt="2024-04-15T09:00:49.871" v="4918" actId="478"/>
          <ac:grpSpMkLst>
            <pc:docMk/>
            <pc:sldMk cId="3838464433" sldId="293"/>
            <ac:grpSpMk id="5" creationId="{14C32B3D-0C0A-CADD-1009-EA2121136F69}"/>
          </ac:grpSpMkLst>
        </pc:grpChg>
        <pc:grpChg chg="del">
          <ac:chgData name="Χριστόδουλος Πελτέκης" userId="ff7747fd-0b67-4134-a027-d7db4471bddc" providerId="ADAL" clId="{0F7EA2F4-D3C7-154B-B787-0C6B3F982173}" dt="2024-04-15T09:00:36.701" v="4916" actId="478"/>
          <ac:grpSpMkLst>
            <pc:docMk/>
            <pc:sldMk cId="3838464433" sldId="293"/>
            <ac:grpSpMk id="146" creationId="{E84FE78E-0ECA-9594-102F-78C7DA4E8761}"/>
          </ac:grpSpMkLst>
        </pc:grp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12" creationId="{22BCA1CF-A7F8-647B-4CC1-089995F248CF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19" creationId="{82F2FD33-A719-8E6C-97EE-376005D4B25D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22" creationId="{45949ED0-99B8-BBF0-76CB-9D7A14156F5C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23" creationId="{44A8CAF7-306D-27C9-67FE-D93D51E2628A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26" creationId="{97048266-0BE8-F7AF-3AA8-E53005F84A8C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32" creationId="{80430222-EF03-1894-51C4-A9CC87EF3479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33" creationId="{3D87EFE8-EEDA-831C-6DF8-BD3AD247F8A0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41" creationId="{8CC09847-AC1A-F39B-4B24-103D33DE760F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48" creationId="{CB79AFC0-97D2-DF67-914F-94D840D83FD0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51" creationId="{5D36DFD6-CAD9-707C-A4CC-E2D7CC55F9E3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52" creationId="{9D80C094-2E75-7515-199B-7CA86408CFBC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55" creationId="{D0A4933A-D997-606C-804F-5CEBF1BA68E3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61" creationId="{61DF6BEA-E6D5-59E1-4852-045A2F711182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62" creationId="{EBE7F214-F7FB-CC01-7BA7-90F7D5BC6F84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64" creationId="{5308C9B7-BD35-DA4A-FC42-D15FF5A91A81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67" creationId="{E02928A8-BDD3-7CC3-18FE-954691F4E55C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68" creationId="{62FA90F7-ADFF-0E0C-3BC5-3BC7324DF349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71" creationId="{E940346A-0045-A5D3-8060-38BAFCD7F6EE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77" creationId="{C9B516CC-158A-A435-38B3-C2963B66035C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78" creationId="{78364604-497B-88D7-8ACB-729EC98EB108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80" creationId="{C168AE9F-91FC-3189-A2BB-AA5CDE6A5516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82" creationId="{A336A22A-9C54-17C4-861D-A551CC576E92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476" creationId="{127186F3-3FE2-3872-E251-79AAD4B407C3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483" creationId="{19F21629-703B-5BA5-8745-C8B87BC048DD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486" creationId="{297E7A19-519D-3219-19FF-9AB0175D1AFD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487" creationId="{04EBDD86-C63A-410A-FF5E-D8327877AB48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490" creationId="{88BEC091-E3C2-CBDE-2A3C-0C66E212CCA7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496" creationId="{B45D324A-691A-212A-E4B8-83D1EA7257A4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497" creationId="{6691EA03-B04C-6F78-8CBD-DE4403F7FE58}"/>
          </ac:cxnSpMkLst>
        </pc:cxnChg>
        <pc:cxnChg chg="mod">
          <ac:chgData name="Χριστόδουλος Πελτέκης" userId="ff7747fd-0b67-4134-a027-d7db4471bddc" providerId="ADAL" clId="{0F7EA2F4-D3C7-154B-B787-0C6B3F982173}" dt="2024-04-15T09:00:49.871" v="4918" actId="478"/>
          <ac:cxnSpMkLst>
            <pc:docMk/>
            <pc:sldMk cId="3838464433" sldId="293"/>
            <ac:cxnSpMk id="505" creationId="{542AFBBD-D9A8-AF7F-B1B4-A590B43C607A}"/>
          </ac:cxnSpMkLst>
        </pc:cxnChg>
      </pc:sldChg>
      <pc:sldChg chg="modNotesTx">
        <pc:chgData name="Χριστόδουλος Πελτέκης" userId="ff7747fd-0b67-4134-a027-d7db4471bddc" providerId="ADAL" clId="{0F7EA2F4-D3C7-154B-B787-0C6B3F982173}" dt="2024-05-01T08:19:18.493" v="10708" actId="20577"/>
        <pc:sldMkLst>
          <pc:docMk/>
          <pc:sldMk cId="1948969536" sldId="294"/>
        </pc:sldMkLst>
      </pc:sldChg>
      <pc:sldChg chg="modNotesTx">
        <pc:chgData name="Χριστόδουλος Πελτέκης" userId="ff7747fd-0b67-4134-a027-d7db4471bddc" providerId="ADAL" clId="{0F7EA2F4-D3C7-154B-B787-0C6B3F982173}" dt="2024-05-01T08:19:21.437" v="10709" actId="20577"/>
        <pc:sldMkLst>
          <pc:docMk/>
          <pc:sldMk cId="3969011991" sldId="295"/>
        </pc:sldMkLst>
      </pc:sldChg>
      <pc:sldChg chg="modNotesTx">
        <pc:chgData name="Χριστόδουλος Πελτέκης" userId="ff7747fd-0b67-4134-a027-d7db4471bddc" providerId="ADAL" clId="{0F7EA2F4-D3C7-154B-B787-0C6B3F982173}" dt="2024-05-01T08:19:24.817" v="10710" actId="20577"/>
        <pc:sldMkLst>
          <pc:docMk/>
          <pc:sldMk cId="517426226" sldId="296"/>
        </pc:sldMkLst>
      </pc:sldChg>
      <pc:sldChg chg="modNotesTx">
        <pc:chgData name="Χριστόδουλος Πελτέκης" userId="ff7747fd-0b67-4134-a027-d7db4471bddc" providerId="ADAL" clId="{0F7EA2F4-D3C7-154B-B787-0C6B3F982173}" dt="2024-05-01T08:19:27.571" v="10711" actId="20577"/>
        <pc:sldMkLst>
          <pc:docMk/>
          <pc:sldMk cId="3832154649" sldId="297"/>
        </pc:sldMkLst>
      </pc:sldChg>
      <pc:sldChg chg="delSp modSp mod modAnim modNotesTx">
        <pc:chgData name="Χριστόδουλος Πελτέκης" userId="ff7747fd-0b67-4134-a027-d7db4471bddc" providerId="ADAL" clId="{0F7EA2F4-D3C7-154B-B787-0C6B3F982173}" dt="2024-05-01T08:19:32.920" v="10713" actId="20577"/>
        <pc:sldMkLst>
          <pc:docMk/>
          <pc:sldMk cId="2324614121" sldId="298"/>
        </pc:sldMkLst>
        <pc:spChg chg="del">
          <ac:chgData name="Χριστόδουλος Πελτέκης" userId="ff7747fd-0b67-4134-a027-d7db4471bddc" providerId="ADAL" clId="{0F7EA2F4-D3C7-154B-B787-0C6B3F982173}" dt="2024-04-24T20:11:30.685" v="9051" actId="478"/>
          <ac:spMkLst>
            <pc:docMk/>
            <pc:sldMk cId="2324614121" sldId="298"/>
            <ac:spMk id="4" creationId="{7F0C3EA7-2C9D-6449-BFEA-D57776879E0C}"/>
          </ac:spMkLst>
        </pc:spChg>
        <pc:spChg chg="mod">
          <ac:chgData name="Χριστόδουλος Πελτέκης" userId="ff7747fd-0b67-4134-a027-d7db4471bddc" providerId="ADAL" clId="{0F7EA2F4-D3C7-154B-B787-0C6B3F982173}" dt="2024-04-23T18:56:51.575" v="5170" actId="20577"/>
          <ac:spMkLst>
            <pc:docMk/>
            <pc:sldMk cId="2324614121" sldId="298"/>
            <ac:spMk id="5" creationId="{5ED058AD-40A3-08D8-589B-E5E722CC65A8}"/>
          </ac:spMkLst>
        </pc:spChg>
      </pc:sldChg>
      <pc:sldChg chg="del">
        <pc:chgData name="Χριστόδουλος Πελτέκης" userId="ff7747fd-0b67-4134-a027-d7db4471bddc" providerId="ADAL" clId="{0F7EA2F4-D3C7-154B-B787-0C6B3F982173}" dt="2024-04-23T19:12:03.257" v="5173" actId="2696"/>
        <pc:sldMkLst>
          <pc:docMk/>
          <pc:sldMk cId="1594888134" sldId="299"/>
        </pc:sldMkLst>
      </pc:sldChg>
      <pc:sldChg chg="addSp delSp modSp add mod modAnim modNotesTx">
        <pc:chgData name="Χριστόδουλος Πελτέκης" userId="ff7747fd-0b67-4134-a027-d7db4471bddc" providerId="ADAL" clId="{0F7EA2F4-D3C7-154B-B787-0C6B3F982173}" dt="2024-05-01T08:19:39.845" v="10715" actId="20577"/>
        <pc:sldMkLst>
          <pc:docMk/>
          <pc:sldMk cId="1388988179" sldId="300"/>
        </pc:sldMkLst>
        <pc:spChg chg="add mod">
          <ac:chgData name="Χριστόδουλος Πελτέκης" userId="ff7747fd-0b67-4134-a027-d7db4471bddc" providerId="ADAL" clId="{0F7EA2F4-D3C7-154B-B787-0C6B3F982173}" dt="2024-04-15T16:03:27.143" v="5141" actId="207"/>
          <ac:spMkLst>
            <pc:docMk/>
            <pc:sldMk cId="1388988179" sldId="300"/>
            <ac:spMk id="51" creationId="{B383B1EB-3FD9-2117-E0CB-D49A940F8726}"/>
          </ac:spMkLst>
        </pc:spChg>
        <pc:spChg chg="add mod">
          <ac:chgData name="Χριστόδουλος Πελτέκης" userId="ff7747fd-0b67-4134-a027-d7db4471bddc" providerId="ADAL" clId="{0F7EA2F4-D3C7-154B-B787-0C6B3F982173}" dt="2024-04-15T16:03:27.143" v="5141" actId="207"/>
          <ac:spMkLst>
            <pc:docMk/>
            <pc:sldMk cId="1388988179" sldId="300"/>
            <ac:spMk id="117" creationId="{AA34F24A-C99F-DCC2-1CF2-DF72E42BA4E2}"/>
          </ac:spMkLst>
        </pc:spChg>
        <pc:spChg chg="add mod">
          <ac:chgData name="Χριστόδουλος Πελτέκης" userId="ff7747fd-0b67-4134-a027-d7db4471bddc" providerId="ADAL" clId="{0F7EA2F4-D3C7-154B-B787-0C6B3F982173}" dt="2024-04-15T16:03:27.143" v="5141" actId="207"/>
          <ac:spMkLst>
            <pc:docMk/>
            <pc:sldMk cId="1388988179" sldId="300"/>
            <ac:spMk id="119" creationId="{A7FC6DDC-C23E-F8B1-A51A-A4DFBCE52990}"/>
          </ac:spMkLst>
        </pc:spChg>
        <pc:spChg chg="add mod">
          <ac:chgData name="Χριστόδουλος Πελτέκης" userId="ff7747fd-0b67-4134-a027-d7db4471bddc" providerId="ADAL" clId="{0F7EA2F4-D3C7-154B-B787-0C6B3F982173}" dt="2024-04-15T16:03:27.143" v="5141" actId="207"/>
          <ac:spMkLst>
            <pc:docMk/>
            <pc:sldMk cId="1388988179" sldId="300"/>
            <ac:spMk id="121" creationId="{1E2C8EAB-F9D4-E9FE-E8F9-5BD034B0CF0A}"/>
          </ac:spMkLst>
        </pc:spChg>
        <pc:spChg chg="mod">
          <ac:chgData name="Χριστόδουλος Πελτέκης" userId="ff7747fd-0b67-4134-a027-d7db4471bddc" providerId="ADAL" clId="{0F7EA2F4-D3C7-154B-B787-0C6B3F982173}" dt="2024-04-15T16:02:29.154" v="5137" actId="571"/>
          <ac:spMkLst>
            <pc:docMk/>
            <pc:sldMk cId="1388988179" sldId="300"/>
            <ac:spMk id="124" creationId="{6DFBD0A7-11DC-AF32-EB69-4D8B64F62989}"/>
          </ac:spMkLst>
        </pc:spChg>
        <pc:spChg chg="mod">
          <ac:chgData name="Χριστόδουλος Πελτέκης" userId="ff7747fd-0b67-4134-a027-d7db4471bddc" providerId="ADAL" clId="{0F7EA2F4-D3C7-154B-B787-0C6B3F982173}" dt="2024-04-15T16:02:29.154" v="5137" actId="571"/>
          <ac:spMkLst>
            <pc:docMk/>
            <pc:sldMk cId="1388988179" sldId="300"/>
            <ac:spMk id="125" creationId="{F2DACD0D-5127-B3B4-FEA0-C39E8A7EB6A3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44.820" v="5124" actId="478"/>
          <ac:spMkLst>
            <pc:docMk/>
            <pc:sldMk cId="1388988179" sldId="300"/>
            <ac:spMk id="137" creationId="{0E939CF6-2D85-F011-05FE-6CDBCB0AB3D0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10.960" v="5102" actId="478"/>
          <ac:spMkLst>
            <pc:docMk/>
            <pc:sldMk cId="1388988179" sldId="300"/>
            <ac:spMk id="138" creationId="{65EC4E11-1A14-2AB5-D050-0268A3C7FA97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42.097" v="5122" actId="478"/>
          <ac:spMkLst>
            <pc:docMk/>
            <pc:sldMk cId="1388988179" sldId="300"/>
            <ac:spMk id="139" creationId="{79BD884E-B343-56C4-8904-7B5F93C2A5B1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39.830" v="5120" actId="478"/>
          <ac:spMkLst>
            <pc:docMk/>
            <pc:sldMk cId="1388988179" sldId="300"/>
            <ac:spMk id="140" creationId="{2EB6AF37-2F93-71B2-B9CF-C420A57C2A9A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37.017" v="5118" actId="478"/>
          <ac:spMkLst>
            <pc:docMk/>
            <pc:sldMk cId="1388988179" sldId="300"/>
            <ac:spMk id="141" creationId="{F129D3E4-D0C4-E589-B96D-7C029F2A9526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28.972" v="5116" actId="478"/>
          <ac:spMkLst>
            <pc:docMk/>
            <pc:sldMk cId="1388988179" sldId="300"/>
            <ac:spMk id="142" creationId="{1890579F-147D-B0AC-B44C-C25994D8968B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24.343" v="5112" actId="478"/>
          <ac:spMkLst>
            <pc:docMk/>
            <pc:sldMk cId="1388988179" sldId="300"/>
            <ac:spMk id="143" creationId="{010F62C0-4BA7-D4F6-3E07-99BD3219B97C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26.439" v="5114" actId="478"/>
          <ac:spMkLst>
            <pc:docMk/>
            <pc:sldMk cId="1388988179" sldId="300"/>
            <ac:spMk id="144" creationId="{A9450230-4553-D6CB-5878-6AB7032CD631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21.301" v="5110" actId="478"/>
          <ac:spMkLst>
            <pc:docMk/>
            <pc:sldMk cId="1388988179" sldId="300"/>
            <ac:spMk id="145" creationId="{F8BE4E0D-4CE8-D623-D787-6E90B1D8D357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13.844" v="5104" actId="478"/>
          <ac:spMkLst>
            <pc:docMk/>
            <pc:sldMk cId="1388988179" sldId="300"/>
            <ac:spMk id="146" creationId="{D8928D4A-E0DF-3833-89C0-7AE4316A6BBF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16.290" v="5106" actId="478"/>
          <ac:spMkLst>
            <pc:docMk/>
            <pc:sldMk cId="1388988179" sldId="300"/>
            <ac:spMk id="147" creationId="{6A97B1B5-419A-CB5F-CC30-9BEBC8EE339B}"/>
          </ac:spMkLst>
        </pc:spChg>
        <pc:spChg chg="del">
          <ac:chgData name="Χριστόδουλος Πελτέκης" userId="ff7747fd-0b67-4134-a027-d7db4471bddc" providerId="ADAL" clId="{0F7EA2F4-D3C7-154B-B787-0C6B3F982173}" dt="2024-04-15T16:00:19.406" v="5108" actId="478"/>
          <ac:spMkLst>
            <pc:docMk/>
            <pc:sldMk cId="1388988179" sldId="300"/>
            <ac:spMk id="148" creationId="{0B41BC81-EB2F-F15A-B4E1-D61D6135DF55}"/>
          </ac:spMkLst>
        </pc:spChg>
        <pc:spChg chg="add mod">
          <ac:chgData name="Χριστόδουλος Πελτέκης" userId="ff7747fd-0b67-4134-a027-d7db4471bddc" providerId="ADAL" clId="{0F7EA2F4-D3C7-154B-B787-0C6B3F982173}" dt="2024-04-15T16:02:29.154" v="5137" actId="571"/>
          <ac:spMkLst>
            <pc:docMk/>
            <pc:sldMk cId="1388988179" sldId="300"/>
            <ac:spMk id="149" creationId="{53E85225-5F5C-76EB-CF84-CA1B543897C0}"/>
          </ac:spMkLst>
        </pc:spChg>
        <pc:spChg chg="add mod">
          <ac:chgData name="Χριστόδουλος Πελτέκης" userId="ff7747fd-0b67-4134-a027-d7db4471bddc" providerId="ADAL" clId="{0F7EA2F4-D3C7-154B-B787-0C6B3F982173}" dt="2024-04-15T16:02:29.154" v="5137" actId="571"/>
          <ac:spMkLst>
            <pc:docMk/>
            <pc:sldMk cId="1388988179" sldId="300"/>
            <ac:spMk id="150" creationId="{83AC25F6-E3EE-C2E7-229D-FBDEDB9715BE}"/>
          </ac:spMkLst>
        </pc:spChg>
        <pc:spChg chg="add mod">
          <ac:chgData name="Χριστόδουλος Πελτέκης" userId="ff7747fd-0b67-4134-a027-d7db4471bddc" providerId="ADAL" clId="{0F7EA2F4-D3C7-154B-B787-0C6B3F982173}" dt="2024-04-15T16:03:27.143" v="5141" actId="207"/>
          <ac:spMkLst>
            <pc:docMk/>
            <pc:sldMk cId="1388988179" sldId="300"/>
            <ac:spMk id="151" creationId="{3FB0B5C7-2F43-3594-71D5-563DC4A22AAC}"/>
          </ac:spMkLst>
        </pc:spChg>
        <pc:spChg chg="add mod">
          <ac:chgData name="Χριστόδουλος Πελτέκης" userId="ff7747fd-0b67-4134-a027-d7db4471bddc" providerId="ADAL" clId="{0F7EA2F4-D3C7-154B-B787-0C6B3F982173}" dt="2024-04-15T16:03:27.143" v="5141" actId="207"/>
          <ac:spMkLst>
            <pc:docMk/>
            <pc:sldMk cId="1388988179" sldId="300"/>
            <ac:spMk id="152" creationId="{9926F771-DCC9-8029-8EB2-348C3C3021B8}"/>
          </ac:spMkLst>
        </pc:spChg>
        <pc:spChg chg="add mod">
          <ac:chgData name="Χριστόδουλος Πελτέκης" userId="ff7747fd-0b67-4134-a027-d7db4471bddc" providerId="ADAL" clId="{0F7EA2F4-D3C7-154B-B787-0C6B3F982173}" dt="2024-04-15T16:03:27.143" v="5141" actId="207"/>
          <ac:spMkLst>
            <pc:docMk/>
            <pc:sldMk cId="1388988179" sldId="300"/>
            <ac:spMk id="153" creationId="{8307DCE4-AA61-66ED-3D6C-970FC8B4B8A6}"/>
          </ac:spMkLst>
        </pc:spChg>
        <pc:spChg chg="add mod">
          <ac:chgData name="Χριστόδουλος Πελτέκης" userId="ff7747fd-0b67-4134-a027-d7db4471bddc" providerId="ADAL" clId="{0F7EA2F4-D3C7-154B-B787-0C6B3F982173}" dt="2024-04-15T16:03:27.143" v="5141" actId="207"/>
          <ac:spMkLst>
            <pc:docMk/>
            <pc:sldMk cId="1388988179" sldId="300"/>
            <ac:spMk id="154" creationId="{3A322AFA-C2F9-8F00-F2BE-85F0E98F240F}"/>
          </ac:spMkLst>
        </pc:spChg>
        <pc:grpChg chg="add mod">
          <ac:chgData name="Χριστόδουλος Πελτέκης" userId="ff7747fd-0b67-4134-a027-d7db4471bddc" providerId="ADAL" clId="{0F7EA2F4-D3C7-154B-B787-0C6B3F982173}" dt="2024-04-15T16:02:29.154" v="5137" actId="571"/>
          <ac:grpSpMkLst>
            <pc:docMk/>
            <pc:sldMk cId="1388988179" sldId="300"/>
            <ac:grpSpMk id="123" creationId="{1A0FF65F-1359-896D-5168-7A30C97699F0}"/>
          </ac:grpSpMkLst>
        </pc:grpChg>
        <pc:cxnChg chg="del">
          <ac:chgData name="Χριστόδουλος Πελτέκης" userId="ff7747fd-0b67-4134-a027-d7db4471bddc" providerId="ADAL" clId="{0F7EA2F4-D3C7-154B-B787-0C6B3F982173}" dt="2024-04-15T16:00:45.495" v="5125" actId="478"/>
          <ac:cxnSpMkLst>
            <pc:docMk/>
            <pc:sldMk cId="1388988179" sldId="300"/>
            <ac:cxnSpMk id="52" creationId="{DC997F46-F8AB-75D5-03F6-6B28B635C45F}"/>
          </ac:cxnSpMkLst>
        </pc:cxnChg>
        <pc:cxnChg chg="del">
          <ac:chgData name="Χριστόδουλος Πελτέκης" userId="ff7747fd-0b67-4134-a027-d7db4471bddc" providerId="ADAL" clId="{0F7EA2F4-D3C7-154B-B787-0C6B3F982173}" dt="2024-04-15T16:00:11.916" v="5103" actId="478"/>
          <ac:cxnSpMkLst>
            <pc:docMk/>
            <pc:sldMk cId="1388988179" sldId="300"/>
            <ac:cxnSpMk id="53" creationId="{85F3E4C0-E222-C756-30DC-1677BAD33CDF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65" creationId="{0235A3D9-336F-A492-9DE8-9FD99D875FC0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67" creationId="{4615D01E-D94A-244B-3983-82D5F87DC25A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68" creationId="{04297DE3-ADE7-9772-CFFF-022C0CF92F46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77" creationId="{E7F6B5A8-8375-8050-A723-33E6B9B5AEF4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79" creationId="{A1A8F517-3809-9AF0-F5ED-3A8B8856ABB7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80" creationId="{E811DD73-7161-9126-7EFE-60232AF23BB6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89" creationId="{7252892F-5E16-E8B0-27A6-A716D5E90EB6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91" creationId="{876554BC-096B-B44E-2FDA-21F6636A4E98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92" creationId="{28487A01-C0AF-FAD0-7235-5AD7B7AD6D5E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101" creationId="{D04B4490-15ED-260E-62CC-ABC6650A9B55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103" creationId="{E5B2CC49-BDD3-9012-6A8A-E5373B77E99C}"/>
          </ac:cxnSpMkLst>
        </pc:cxnChg>
        <pc:cxnChg chg="mod">
          <ac:chgData name="Χριστόδουλος Πελτέκης" userId="ff7747fd-0b67-4134-a027-d7db4471bddc" providerId="ADAL" clId="{0F7EA2F4-D3C7-154B-B787-0C6B3F982173}" dt="2024-04-15T16:01:17.182" v="5126" actId="1582"/>
          <ac:cxnSpMkLst>
            <pc:docMk/>
            <pc:sldMk cId="1388988179" sldId="300"/>
            <ac:cxnSpMk id="104" creationId="{3E4A78E8-1200-A0AB-D84F-22F46451650B}"/>
          </ac:cxnSpMkLst>
        </pc:cxnChg>
        <pc:cxnChg chg="del">
          <ac:chgData name="Χριστόδουλος Πελτέκης" userId="ff7747fd-0b67-4134-a027-d7db4471bddc" providerId="ADAL" clId="{0F7EA2F4-D3C7-154B-B787-0C6B3F982173}" dt="2024-04-15T16:00:43.020" v="5123" actId="478"/>
          <ac:cxnSpMkLst>
            <pc:docMk/>
            <pc:sldMk cId="1388988179" sldId="300"/>
            <ac:cxnSpMk id="115" creationId="{3F84A92A-D53E-2A5A-6E52-D0182A15F57B}"/>
          </ac:cxnSpMkLst>
        </pc:cxnChg>
        <pc:cxnChg chg="del">
          <ac:chgData name="Χριστόδουλος Πελτέκης" userId="ff7747fd-0b67-4134-a027-d7db4471bddc" providerId="ADAL" clId="{0F7EA2F4-D3C7-154B-B787-0C6B3F982173}" dt="2024-04-15T16:00:40.569" v="5121" actId="478"/>
          <ac:cxnSpMkLst>
            <pc:docMk/>
            <pc:sldMk cId="1388988179" sldId="300"/>
            <ac:cxnSpMk id="126" creationId="{D09B83D8-7827-6CB9-68FB-075AE67CCF46}"/>
          </ac:cxnSpMkLst>
        </pc:cxnChg>
        <pc:cxnChg chg="del">
          <ac:chgData name="Χριστόδουλος Πελτέκης" userId="ff7747fd-0b67-4134-a027-d7db4471bddc" providerId="ADAL" clId="{0F7EA2F4-D3C7-154B-B787-0C6B3F982173}" dt="2024-04-15T16:00:14.497" v="5105" actId="478"/>
          <ac:cxnSpMkLst>
            <pc:docMk/>
            <pc:sldMk cId="1388988179" sldId="300"/>
            <ac:cxnSpMk id="127" creationId="{614905E6-186D-7E4E-FA02-A3FFE937CECF}"/>
          </ac:cxnSpMkLst>
        </pc:cxnChg>
        <pc:cxnChg chg="del">
          <ac:chgData name="Χριστόδουλος Πελτέκης" userId="ff7747fd-0b67-4134-a027-d7db4471bddc" providerId="ADAL" clId="{0F7EA2F4-D3C7-154B-B787-0C6B3F982173}" dt="2024-04-15T16:00:38.365" v="5119" actId="478"/>
          <ac:cxnSpMkLst>
            <pc:docMk/>
            <pc:sldMk cId="1388988179" sldId="300"/>
            <ac:cxnSpMk id="129" creationId="{939DB9DA-8877-427B-DF91-5851C69BAFF1}"/>
          </ac:cxnSpMkLst>
        </pc:cxnChg>
        <pc:cxnChg chg="del">
          <ac:chgData name="Χριστόδουλος Πελτέκης" userId="ff7747fd-0b67-4134-a027-d7db4471bddc" providerId="ADAL" clId="{0F7EA2F4-D3C7-154B-B787-0C6B3F982173}" dt="2024-04-15T16:00:29.800" v="5117" actId="478"/>
          <ac:cxnSpMkLst>
            <pc:docMk/>
            <pc:sldMk cId="1388988179" sldId="300"/>
            <ac:cxnSpMk id="131" creationId="{65379E7B-BBAB-1194-0543-810348DCA10E}"/>
          </ac:cxnSpMkLst>
        </pc:cxnChg>
        <pc:cxnChg chg="del">
          <ac:chgData name="Χριστόδουλος Πελτέκης" userId="ff7747fd-0b67-4134-a027-d7db4471bddc" providerId="ADAL" clId="{0F7EA2F4-D3C7-154B-B787-0C6B3F982173}" dt="2024-04-15T16:00:17.382" v="5107" actId="478"/>
          <ac:cxnSpMkLst>
            <pc:docMk/>
            <pc:sldMk cId="1388988179" sldId="300"/>
            <ac:cxnSpMk id="132" creationId="{016F54DC-7D8E-2673-B836-4A7B24406D23}"/>
          </ac:cxnSpMkLst>
        </pc:cxnChg>
        <pc:cxnChg chg="del">
          <ac:chgData name="Χριστόδουλος Πελτέκης" userId="ff7747fd-0b67-4134-a027-d7db4471bddc" providerId="ADAL" clId="{0F7EA2F4-D3C7-154B-B787-0C6B3F982173}" dt="2024-04-15T16:00:25.567" v="5113" actId="478"/>
          <ac:cxnSpMkLst>
            <pc:docMk/>
            <pc:sldMk cId="1388988179" sldId="300"/>
            <ac:cxnSpMk id="133" creationId="{8A005242-54E7-F4F2-89BE-1DE1040831A8}"/>
          </ac:cxnSpMkLst>
        </pc:cxnChg>
        <pc:cxnChg chg="del">
          <ac:chgData name="Χριστόδουλος Πελτέκης" userId="ff7747fd-0b67-4134-a027-d7db4471bddc" providerId="ADAL" clId="{0F7EA2F4-D3C7-154B-B787-0C6B3F982173}" dt="2024-04-15T16:00:27.302" v="5115" actId="478"/>
          <ac:cxnSpMkLst>
            <pc:docMk/>
            <pc:sldMk cId="1388988179" sldId="300"/>
            <ac:cxnSpMk id="134" creationId="{D05E0834-DA9D-B019-FA66-7666C10E07BE}"/>
          </ac:cxnSpMkLst>
        </pc:cxnChg>
        <pc:cxnChg chg="del">
          <ac:chgData name="Χριστόδουλος Πελτέκης" userId="ff7747fd-0b67-4134-a027-d7db4471bddc" providerId="ADAL" clId="{0F7EA2F4-D3C7-154B-B787-0C6B3F982173}" dt="2024-04-15T16:00:20.613" v="5109" actId="478"/>
          <ac:cxnSpMkLst>
            <pc:docMk/>
            <pc:sldMk cId="1388988179" sldId="300"/>
            <ac:cxnSpMk id="135" creationId="{BD663C0A-BB20-14EC-3D3A-AD01B458DB85}"/>
          </ac:cxnSpMkLst>
        </pc:cxnChg>
        <pc:cxnChg chg="del">
          <ac:chgData name="Χριστόδουλος Πελτέκης" userId="ff7747fd-0b67-4134-a027-d7db4471bddc" providerId="ADAL" clId="{0F7EA2F4-D3C7-154B-B787-0C6B3F982173}" dt="2024-04-15T16:00:22.629" v="5111" actId="478"/>
          <ac:cxnSpMkLst>
            <pc:docMk/>
            <pc:sldMk cId="1388988179" sldId="300"/>
            <ac:cxnSpMk id="136" creationId="{3304BF6B-2D35-CF99-DF7E-6EA13AB9478A}"/>
          </ac:cxnSpMkLst>
        </pc:cxnChg>
      </pc:sldChg>
    </pc:docChg>
  </pc:docChgLst>
  <pc:docChgLst>
    <pc:chgData name="Γεώργιος Δημητρακόπουλος" userId="S::dimitrak@duth.gr::e2164b8e-a0c8-488b-8e5b-3aa901a72f82" providerId="AD" clId="Web-{514DBAF8-6E32-9492-8844-DDAA47A85E23}"/>
    <pc:docChg chg="modSld">
      <pc:chgData name="Γεώργιος Δημητρακόπουλος" userId="S::dimitrak@duth.gr::e2164b8e-a0c8-488b-8e5b-3aa901a72f82" providerId="AD" clId="Web-{514DBAF8-6E32-9492-8844-DDAA47A85E23}" dt="2024-04-15T07:15:37.642" v="25" actId="20577"/>
      <pc:docMkLst>
        <pc:docMk/>
      </pc:docMkLst>
      <pc:sldChg chg="modSp">
        <pc:chgData name="Γεώργιος Δημητρακόπουλος" userId="S::dimitrak@duth.gr::e2164b8e-a0c8-488b-8e5b-3aa901a72f82" providerId="AD" clId="Web-{514DBAF8-6E32-9492-8844-DDAA47A85E23}" dt="2024-04-15T07:15:37.642" v="25" actId="20577"/>
        <pc:sldMkLst>
          <pc:docMk/>
          <pc:sldMk cId="1186338762" sldId="278"/>
        </pc:sldMkLst>
        <pc:spChg chg="mod">
          <ac:chgData name="Γεώργιος Δημητρακόπουλος" userId="S::dimitrak@duth.gr::e2164b8e-a0c8-488b-8e5b-3aa901a72f82" providerId="AD" clId="Web-{514DBAF8-6E32-9492-8844-DDAA47A85E23}" dt="2024-04-15T07:15:37.642" v="25" actId="20577"/>
          <ac:spMkLst>
            <pc:docMk/>
            <pc:sldMk cId="1186338762" sldId="278"/>
            <ac:spMk id="3" creationId="{44CE1479-A7E6-4DBD-91EE-7EBF3F73B268}"/>
          </ac:spMkLst>
        </pc:spChg>
        <pc:spChg chg="mod">
          <ac:chgData name="Γεώργιος Δημητρακόπουλος" userId="S::dimitrak@duth.gr::e2164b8e-a0c8-488b-8e5b-3aa901a72f82" providerId="AD" clId="Web-{514DBAF8-6E32-9492-8844-DDAA47A85E23}" dt="2024-04-15T07:15:25.017" v="3" actId="20577"/>
          <ac:spMkLst>
            <pc:docMk/>
            <pc:sldMk cId="1186338762" sldId="278"/>
            <ac:spMk id="8" creationId="{B6F1AC51-6B5B-678F-0217-2817693A018B}"/>
          </ac:spMkLst>
        </pc:spChg>
      </pc:sldChg>
    </pc:docChg>
  </pc:docChgLst>
  <pc:docChgLst>
    <pc:chgData name="Χριστόδουλος Πελτέκης" userId="ff7747fd-0b67-4134-a027-d7db4471bddc" providerId="ADAL" clId="{79F884A6-B07C-4958-AD95-DB9C856A5BF8}"/>
    <pc:docChg chg="undo redo custSel addSld delSld modSld sldOrd">
      <pc:chgData name="Χριστόδουλος Πελτέκης" userId="ff7747fd-0b67-4134-a027-d7db4471bddc" providerId="ADAL" clId="{79F884A6-B07C-4958-AD95-DB9C856A5BF8}" dt="2024-04-16T10:15:45.481" v="5355" actId="313"/>
      <pc:docMkLst>
        <pc:docMk/>
      </pc:docMkLst>
      <pc:sldChg chg="addSp delSp modSp mod modAnim">
        <pc:chgData name="Χριστόδουλος Πελτέκης" userId="ff7747fd-0b67-4134-a027-d7db4471bddc" providerId="ADAL" clId="{79F884A6-B07C-4958-AD95-DB9C856A5BF8}" dt="2024-04-15T08:13:14.796" v="2815" actId="14"/>
        <pc:sldMkLst>
          <pc:docMk/>
          <pc:sldMk cId="652766395" sldId="262"/>
        </pc:sldMkLst>
        <pc:spChg chg="mod">
          <ac:chgData name="Χριστόδουλος Πελτέκης" userId="ff7747fd-0b67-4134-a027-d7db4471bddc" providerId="ADAL" clId="{79F884A6-B07C-4958-AD95-DB9C856A5BF8}" dt="2024-04-12T12:20:44.376" v="586" actId="1076"/>
          <ac:spMkLst>
            <pc:docMk/>
            <pc:sldMk cId="652766395" sldId="262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79F884A6-B07C-4958-AD95-DB9C856A5BF8}" dt="2024-04-15T08:13:14.796" v="2815" actId="14"/>
          <ac:spMkLst>
            <pc:docMk/>
            <pc:sldMk cId="652766395" sldId="262"/>
            <ac:spMk id="4" creationId="{0F0680B8-3FCC-4673-8F19-CAEC6C40DCC2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5" creationId="{7124BD91-BD5C-43AA-64D3-81CD1F7E5878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7" creationId="{A1072FE1-7FE9-46AD-6C13-DB74C084E3AC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8" creationId="{52A2EEAC-036B-2FEA-5ED5-CBDE4FD128E3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20" creationId="{B2A0BAD9-5E68-7BA2-8A83-FC57BF4470F8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21" creationId="{88F355A0-A4EC-5768-43D1-6DD0D48BF444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23" creationId="{8FC7E28A-7321-B3C1-1105-C263561BB785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24" creationId="{D5427C9E-D621-8461-4F0A-54DE1D7D5DBC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27" creationId="{FA76D8E2-4916-651F-487A-385A94E6746E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28" creationId="{FDE18F77-47AC-D47F-DC3A-844F32C35373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30" creationId="{0CC3E6BB-890E-6841-D551-9601B3EAD2DD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31" creationId="{A977DB33-E145-3A19-D94F-967746B10968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35" creationId="{8BA194A7-BCEC-6BFA-3860-D79DBA151578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36" creationId="{AB112DCE-35B2-C973-5F99-BE2EB69B2A5B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37" creationId="{956A6CC1-D875-8422-5734-14B93EC1898D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44" creationId="{DD886C6C-2C74-161C-5864-2423BF3894A0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45" creationId="{4F3BA9FC-FC0C-E956-03E6-1FB356C85619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48" creationId="{44B479C6-DA08-DE86-357A-34BE3C650910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49" creationId="{8A3B1386-22F2-90D9-BA8B-0FC5FF689C9E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51" creationId="{BA941E75-9FE2-8627-DC0C-2D42699B745B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52" creationId="{B85D0CC2-D4EC-C33E-5DBB-00E4E408F367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64" creationId="{9C3CE089-C9C2-86CA-1092-DDF7648BF6F1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65" creationId="{4184B68A-2E16-6B77-C1B9-00798A587F13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67" creationId="{44DBDEA6-5AD7-1853-6A7F-768D42B80030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68" creationId="{7C6F7D66-F271-992C-1D52-4116B71A0168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71" creationId="{1B09E4A9-E67B-FE83-5743-DDEA0493125B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72" creationId="{395524A0-6597-12EC-7CBC-844E1B6CF146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74" creationId="{DF0AB4B1-92DA-C454-CEB8-F89587018375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75" creationId="{E289524F-0463-190A-AEF9-0BC3E2D290F1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79" creationId="{73F924E0-9ED1-67D8-6659-BA4E737806E5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80" creationId="{029A74FA-40AA-9438-7DDD-F4ED7B51AF3C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81" creationId="{3496F5B0-9337-F9FB-0DC0-8F8934FCCE1F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88" creationId="{5EE8B0BE-47CD-167D-61A0-E730E7EC3FD7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89" creationId="{4365F379-A66C-EDF2-4CA9-BC9AE2BC1328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92" creationId="{01B71827-DC69-7668-2B4A-D9271ACF5088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95" creationId="{855F00CA-0491-CB9F-993C-2D0EFD14323E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97" creationId="{6717428F-65D4-9DD1-27A7-E686466B42EC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98" creationId="{D4DDF6D1-1D43-0574-8755-A7599E1F0468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10" creationId="{A272D19D-0FA7-BCF1-7D05-52BDFEEE10A0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11" creationId="{20A8AECC-8E7C-BF6D-51D6-D9D96E9B8B3F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13" creationId="{6A248234-AE22-04C7-BC45-D97952F014AD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14" creationId="{F592E59F-3A54-AEFF-B8E9-2BBE277A1237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17" creationId="{8C4E6B2B-8C78-1BCF-363B-5D06383D599F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18" creationId="{CABDD709-40E5-8577-C02C-A8AA0DC86AEE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20" creationId="{7D9767FE-6413-83A9-FA62-99CDDDD3BA34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21" creationId="{19F15958-F998-FA1F-96D9-2D548C403575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25" creationId="{D7749CDE-5D01-0C68-5B58-2E4B342CA318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26" creationId="{B05F8A67-BB55-FB25-7FB6-1BD88D7B0A6E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127" creationId="{47F51CA0-FA6A-7F31-CB70-7F69C1FD6F13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34" creationId="{9F4559CB-8E29-282A-81B5-7D8328277194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35" creationId="{84E66B19-482F-5435-387F-21597733C4AB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138" creationId="{E44F5871-17C0-0144-CDB8-80781B1F1FDD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139" creationId="{3B1A56A1-0B4A-E524-1B2F-EBCDBF73826B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41" creationId="{18421C4E-47F5-BC08-3F70-7D55F1AA4E15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42" creationId="{338BD211-8ACA-9048-849C-35A2A2822FB7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54" creationId="{9F690A2B-E999-A332-CFDE-6832AD4218CD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55" creationId="{B26134C1-A4A9-A7C8-1F4B-FEC1510DC2C7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57" creationId="{9654DA8B-1A6C-C700-9968-C5772BD41595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58" creationId="{7FF479AA-6124-B1FA-1264-59266EEF4B48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61" creationId="{CEC59BE6-B6FB-3150-30DC-4AF733598B00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62" creationId="{4AD1D14D-5E71-0251-A008-AEFF24F05DB4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64" creationId="{B95D34D8-E7BF-D5EE-3FD5-9C717119B870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65" creationId="{7E21EC94-83CE-627C-E8AF-0E3BCCED7556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69" creationId="{1B494D4C-1E5F-F215-52B2-94C93F066C4C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70" creationId="{B775D437-79D7-8787-209A-A4A6B9B44F15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171" creationId="{484726B2-D77E-0D72-73EB-E29E68B507A0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78" creationId="{F4D0E297-BA0B-4F3A-84EC-0146EC87E4E2}"/>
          </ac:spMkLst>
        </pc:spChg>
        <pc:spChg chg="mod">
          <ac:chgData name="Χριστόδουλος Πελτέκης" userId="ff7747fd-0b67-4134-a027-d7db4471bddc" providerId="ADAL" clId="{79F884A6-B07C-4958-AD95-DB9C856A5BF8}" dt="2024-04-11T16:33:33.278" v="352" actId="692"/>
          <ac:spMkLst>
            <pc:docMk/>
            <pc:sldMk cId="652766395" sldId="262"/>
            <ac:spMk id="179" creationId="{08E2E59D-A86B-8907-3179-C3FF3CED3CF7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1T16:42:19.869" v="469" actId="478"/>
          <ac:spMkLst>
            <pc:docMk/>
            <pc:sldMk cId="652766395" sldId="262"/>
            <ac:spMk id="182" creationId="{962037DE-67AE-2996-66D5-32AFA0B4E13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194" creationId="{2DCF8D2E-1EEC-4122-E5D8-316DA150D4F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195" creationId="{664549FC-B69D-9B92-121F-966EB2045D7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196" creationId="{D6123E67-EA58-B8F7-E869-91BC74BA278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197" creationId="{73B7C25B-1B82-1570-D230-CE5D9209494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198" creationId="{02B73996-84F8-FF85-F786-F18AAE1B845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199" creationId="{94648EF7-C14F-48B9-3DF4-50CC4743D7A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00" creationId="{CB028C7C-706C-1D79-5BBD-67CB1CC7210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01" creationId="{7A8B2C17-D456-35FF-3743-173A2D2A712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02" creationId="{ECA72D94-95B0-FAA9-ECB6-5D022A426B0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03" creationId="{290DD1F2-E4D8-AE3F-DC93-1EC0526C447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04" creationId="{1D6ABAF9-7D81-1510-788D-FFECD497D6A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05" creationId="{21DD8816-79DE-1BCC-54B6-0B47D41FF68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06" creationId="{8FE60D95-878F-2295-5814-0A8D1EEBBF2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07" creationId="{E84D4A58-0DD8-8FDC-499E-9791438B6EC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08" creationId="{335343BF-4895-7054-C820-013BE473BB9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09" creationId="{20AEF51A-7239-F5B1-B6CC-CA9B347E7A2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10" creationId="{4A77A796-6779-9CA7-28E2-CB02C9D316E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11" creationId="{3A768B3C-4C44-17F1-0F09-0A850DEE633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12" creationId="{41783E72-EB48-7DA5-172B-F81ECA0079A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13" creationId="{CFA42223-C45B-C101-646C-099468208D5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14" creationId="{63596962-D20D-C1AB-F4F3-ACB8EBA9C97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15" creationId="{B17FD6F0-158F-77C9-1523-0353BB5348A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16" creationId="{4881603E-EC16-F61C-D0FC-9E8D018AE83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17" creationId="{A6CBEF09-F4A9-D3BC-EDC3-8A5C6CA0A0C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18" creationId="{577A8329-08D0-0F54-9CAE-DAF3B7C3F4D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19" creationId="{213F8E77-C5AB-2BE4-A313-52979E4828E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20" creationId="{F77070D9-4045-564D-3B6E-FF759AE0978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21" creationId="{1867165A-0B7D-0962-103C-7BF5FC7A316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22" creationId="{DED9CE61-E733-5C5B-BE27-1DC476ED05B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23" creationId="{6E52CDD7-ABA9-4391-B800-0A361894D0C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24" creationId="{AB048611-92D4-4F9A-D9C6-1572FB8D376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25" creationId="{44B627A2-EA65-2A76-53F2-16CE4D8C9E8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26" creationId="{BFB92823-4D6E-BAAE-C4B3-73CF8DF1209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27" creationId="{F5084911-3AB1-4FE5-6CE3-D41ED003AFE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28" creationId="{00BD0B3A-87CF-A95D-8C21-1D10F60D079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29" creationId="{96D6C6AA-24A7-F660-575D-F58C6472658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30" creationId="{716B232D-2C07-B414-6E9B-C95324891C3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31" creationId="{42A0582F-CCE4-4D4D-F340-2B93C98CB94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32" creationId="{93547A4F-1A4C-C5FD-7C6F-AA3B075A99D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33" creationId="{A812072C-AA5E-996D-D491-987BDD2A51D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34" creationId="{7E45A1AD-7B4F-36D8-8112-AD63E0F9506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35" creationId="{5579BA01-DA7D-1022-7969-7681F8876AD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36" creationId="{31BE2733-DC6D-A396-0175-D9EEF6227A6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37" creationId="{D54F8571-CDC3-459A-7230-28442B63E3A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38" creationId="{FD93054E-93EF-BB16-9EE8-20AEC8AFDF6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39" creationId="{4449C392-FCDD-4D08-2117-A2DB5C5F95A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40" creationId="{56C904FA-24BE-4DBE-FF70-5814F2F8FC1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41" creationId="{D73BE832-B808-25D0-C5DC-0ADD3FA4FEA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42" creationId="{F90B8A09-2F5F-4B27-332B-0FEA295CB3C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43" creationId="{4712881A-AFDA-1A13-5148-EB771A8E0F7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44" creationId="{BAFD9525-4A63-1376-4CE3-2E49E44AA81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45" creationId="{226B32D8-2CF1-E8EE-4DA3-5CCC88035A6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46" creationId="{1B5C0596-7385-20BB-E6DB-6193462723F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47" creationId="{AC632DB7-FA7B-1F7D-1296-135336CC2C8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48" creationId="{7FFBBB7B-B5F9-7906-9B6F-7A7474BF5B5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49" creationId="{2A955AE0-5129-30F8-277B-39E4B7BF56F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50" creationId="{2D8370DA-DECF-A31B-7EFB-32DD46932745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50:58.515" v="526" actId="1076"/>
          <ac:spMkLst>
            <pc:docMk/>
            <pc:sldMk cId="652766395" sldId="262"/>
            <ac:spMk id="254" creationId="{3C72A654-060F-C8DF-FD06-8A67CBCCE1C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55" creationId="{AC320217-7573-6F52-7E19-16ECFDF6007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56" creationId="{3645E387-8EC0-7F24-44C2-0C7FCC5E1DA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57" creationId="{6B1CF909-9BDB-99C4-740B-CFD63483C40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58" creationId="{78C93E66-3287-D6ED-D688-002C92874E8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59" creationId="{DC8E25FF-AC37-8A6B-98E7-C799C3FBC18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60" creationId="{B0B72E22-E9B2-4C4C-2AF6-ACFC83366CC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61" creationId="{4B65FDF8-D037-C30C-00EB-C6AB37FDDE6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62" creationId="{85D79259-7649-EA8B-75D2-2B77CCBC3D1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63" creationId="{8A62D7DF-7F23-D425-07F0-29F4C0E6D53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64" creationId="{FA32AEB2-275F-3814-7869-5890D54F671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65" creationId="{9354ACD3-CF70-2D36-D58D-040DD72A114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66" creationId="{473437AF-0CF7-3BF8-1533-9936E39A373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67" creationId="{437768DD-A86E-FBE5-0F09-16F4B23ADBD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68" creationId="{65CE1CD8-7CB6-C97E-A652-B96C4B9028B5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69" creationId="{68F6CC04-4071-9D4C-70F8-F1FD2EEF83E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70" creationId="{668DE0EC-5EA1-B415-6FDF-9FDA72D9DE4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71" creationId="{B38A42C0-9E5C-A280-671B-B9838D48088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72" creationId="{EED2AC4F-2CAA-89A0-64E5-95844249DA1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73" creationId="{092C42F1-C44C-5DF9-B480-46567AF37B6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74" creationId="{191E2B68-6B36-524E-16AA-46A3977D948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75" creationId="{65A275F4-0F0B-1F2C-2A46-5D78AFBB0B2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76" creationId="{B515A8FF-0F77-C3BF-0009-AFEF6AC0E8F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77" creationId="{B8746C16-074D-02CF-6EA6-F3B8451C31F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4:41.081" v="493" actId="164"/>
          <ac:spMkLst>
            <pc:docMk/>
            <pc:sldMk cId="652766395" sldId="262"/>
            <ac:spMk id="278" creationId="{F81EB7FC-D4C1-D516-9940-115290E1043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79" creationId="{6774267B-9BF4-D45A-4107-D17C6928F7D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80" creationId="{C178ED28-5FD4-A68B-BEE6-D3F29753147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81" creationId="{9B73AE33-FF32-BF61-1554-9F179CA7C34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2T12:13:32.694" v="580" actId="164"/>
          <ac:spMkLst>
            <pc:docMk/>
            <pc:sldMk cId="652766395" sldId="262"/>
            <ac:spMk id="282" creationId="{768E50BC-BFFD-EE92-D0B5-6305F0FAC7E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83" creationId="{F80C9F93-8415-F291-7A82-0F33F5DB281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84" creationId="{73FE36FA-ABB3-F13C-799C-80F3110A15D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85" creationId="{63EE1309-2484-C24A-B928-A70A9C6EFD1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7:03:48.790" v="578" actId="1038"/>
          <ac:spMkLst>
            <pc:docMk/>
            <pc:sldMk cId="652766395" sldId="262"/>
            <ac:spMk id="288" creationId="{5DC42F11-6272-311C-2716-74E1273BA34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2T12:20:49.384" v="587" actId="1076"/>
          <ac:spMkLst>
            <pc:docMk/>
            <pc:sldMk cId="652766395" sldId="262"/>
            <ac:spMk id="289" creationId="{7C77CBEA-955F-6C17-E2E5-CE7F6774ED8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90" creationId="{447FDCF2-A898-1943-1978-595BD1A1586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91" creationId="{2078BE5E-E4D0-6E8D-A887-6CA719AFA4B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92" creationId="{7F2B9F38-9227-6C86-280A-FE728746159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93" creationId="{0FB29A27-A129-12AE-939E-1CD0E8ACFA4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94" creationId="{235B1A98-DD1E-24F6-A5D1-CAEAAB586E85}"/>
          </ac:spMkLst>
        </pc:spChg>
        <pc:spChg chg="mod topLvl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295" creationId="{018840D7-BC92-F2E3-3F5D-A156B5BF8B5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2T12:13:32.694" v="580" actId="164"/>
          <ac:spMkLst>
            <pc:docMk/>
            <pc:sldMk cId="652766395" sldId="262"/>
            <ac:spMk id="297" creationId="{F01FEA81-9FF9-F943-6302-86B16F9481F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2T12:13:32.694" v="580" actId="164"/>
          <ac:spMkLst>
            <pc:docMk/>
            <pc:sldMk cId="652766395" sldId="262"/>
            <ac:spMk id="298" creationId="{E776BD93-A587-FF04-FB8E-80A41F2A8EF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2T12:13:32.694" v="580" actId="164"/>
          <ac:spMkLst>
            <pc:docMk/>
            <pc:sldMk cId="652766395" sldId="262"/>
            <ac:spMk id="299" creationId="{AAEEA615-224A-AF04-ADBE-108D0F6014C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2T12:13:32.694" v="580" actId="164"/>
          <ac:spMkLst>
            <pc:docMk/>
            <pc:sldMk cId="652766395" sldId="262"/>
            <ac:spMk id="300" creationId="{E818ED08-1031-E044-CC7A-4272EE157D8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2T12:13:32.694" v="580" actId="164"/>
          <ac:spMkLst>
            <pc:docMk/>
            <pc:sldMk cId="652766395" sldId="262"/>
            <ac:spMk id="301" creationId="{7EFB3F27-C88D-537D-0A12-416878CF2F4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2T12:13:32.694" v="580" actId="164"/>
          <ac:spMkLst>
            <pc:docMk/>
            <pc:sldMk cId="652766395" sldId="262"/>
            <ac:spMk id="302" creationId="{2BAC800C-3454-5E27-C6E2-D4CC9DC8F79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2T12:13:32.694" v="580" actId="164"/>
          <ac:spMkLst>
            <pc:docMk/>
            <pc:sldMk cId="652766395" sldId="262"/>
            <ac:spMk id="303" creationId="{C6715BCB-4B9D-CEAA-EE4E-295EC2ECCB00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1T16:43:19.989" v="475" actId="478"/>
          <ac:spMkLst>
            <pc:docMk/>
            <pc:sldMk cId="652766395" sldId="262"/>
            <ac:spMk id="309" creationId="{55E87B0D-E2E7-857B-EA1B-14C76C01D31D}"/>
          </ac:spMkLst>
        </pc:spChg>
        <pc:spChg chg="mod">
          <ac:chgData name="Χριστόδουλος Πελτέκης" userId="ff7747fd-0b67-4134-a027-d7db4471bddc" providerId="ADAL" clId="{79F884A6-B07C-4958-AD95-DB9C856A5BF8}" dt="2024-04-11T17:00:45.511" v="529" actId="165"/>
          <ac:spMkLst>
            <pc:docMk/>
            <pc:sldMk cId="652766395" sldId="262"/>
            <ac:spMk id="310" creationId="{F8FF618B-7F9D-FEF2-9362-F43824792C6E}"/>
          </ac:spMkLst>
        </pc:spChg>
        <pc:spChg chg="mod">
          <ac:chgData name="Χριστόδουλος Πελτέκης" userId="ff7747fd-0b67-4134-a027-d7db4471bddc" providerId="ADAL" clId="{79F884A6-B07C-4958-AD95-DB9C856A5BF8}" dt="2024-04-11T17:00:45.511" v="529" actId="165"/>
          <ac:spMkLst>
            <pc:docMk/>
            <pc:sldMk cId="652766395" sldId="262"/>
            <ac:spMk id="311" creationId="{E0BFA2BA-B178-C2B5-13CF-73B6FF56C0D7}"/>
          </ac:spMkLst>
        </pc:spChg>
        <pc:spChg chg="mod">
          <ac:chgData name="Χριστόδουλος Πελτέκης" userId="ff7747fd-0b67-4134-a027-d7db4471bddc" providerId="ADAL" clId="{79F884A6-B07C-4958-AD95-DB9C856A5BF8}" dt="2024-04-11T17:00:45.511" v="529" actId="165"/>
          <ac:spMkLst>
            <pc:docMk/>
            <pc:sldMk cId="652766395" sldId="262"/>
            <ac:spMk id="312" creationId="{55871AA3-C65A-B7BA-76BE-08037FD37CFE}"/>
          </ac:spMkLst>
        </pc:spChg>
        <pc:spChg chg="mod">
          <ac:chgData name="Χριστόδουλος Πελτέκης" userId="ff7747fd-0b67-4134-a027-d7db4471bddc" providerId="ADAL" clId="{79F884A6-B07C-4958-AD95-DB9C856A5BF8}" dt="2024-04-11T17:00:45.511" v="529" actId="165"/>
          <ac:spMkLst>
            <pc:docMk/>
            <pc:sldMk cId="652766395" sldId="262"/>
            <ac:spMk id="313" creationId="{C297D97E-84C3-25F0-469E-7B819BFAD1F3}"/>
          </ac:spMkLst>
        </pc:spChg>
        <pc:spChg chg="mod">
          <ac:chgData name="Χριστόδουλος Πελτέκης" userId="ff7747fd-0b67-4134-a027-d7db4471bddc" providerId="ADAL" clId="{79F884A6-B07C-4958-AD95-DB9C856A5BF8}" dt="2024-04-11T17:00:45.511" v="529" actId="165"/>
          <ac:spMkLst>
            <pc:docMk/>
            <pc:sldMk cId="652766395" sldId="262"/>
            <ac:spMk id="314" creationId="{73C24266-B4F2-F531-52FD-86F6A3112B3B}"/>
          </ac:spMkLst>
        </pc:spChg>
        <pc:spChg chg="mod">
          <ac:chgData name="Χριστόδουλος Πελτέκης" userId="ff7747fd-0b67-4134-a027-d7db4471bddc" providerId="ADAL" clId="{79F884A6-B07C-4958-AD95-DB9C856A5BF8}" dt="2024-04-11T17:00:45.511" v="529" actId="165"/>
          <ac:spMkLst>
            <pc:docMk/>
            <pc:sldMk cId="652766395" sldId="262"/>
            <ac:spMk id="315" creationId="{8BA522C8-812A-F248-58DF-2D82C4A54588}"/>
          </ac:spMkLst>
        </pc:spChg>
        <pc:spChg chg="mod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316" creationId="{9ADD5190-F97E-391E-3807-3094AC67C40A}"/>
          </ac:spMkLst>
        </pc:spChg>
        <pc:spChg chg="mod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317" creationId="{7612F461-51AD-A2B7-CE12-D836FE651A90}"/>
          </ac:spMkLst>
        </pc:spChg>
        <pc:spChg chg="mod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318" creationId="{554BBA55-8525-B36B-D9C4-B814DB722525}"/>
          </ac:spMkLst>
        </pc:spChg>
        <pc:spChg chg="mod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319" creationId="{994452DB-3F8A-AAF3-01BA-67759E8697BF}"/>
          </ac:spMkLst>
        </pc:spChg>
        <pc:spChg chg="mod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320" creationId="{F61C4F6E-E49B-6348-E4C9-6B7CD04FD576}"/>
          </ac:spMkLst>
        </pc:spChg>
        <pc:spChg chg="mod">
          <ac:chgData name="Χριστόδουλος Πελτέκης" userId="ff7747fd-0b67-4134-a027-d7db4471bddc" providerId="ADAL" clId="{79F884A6-B07C-4958-AD95-DB9C856A5BF8}" dt="2024-04-11T16:46:21.381" v="519" actId="255"/>
          <ac:spMkLst>
            <pc:docMk/>
            <pc:sldMk cId="652766395" sldId="262"/>
            <ac:spMk id="321" creationId="{4E6E7B56-275A-FADD-346D-BA4351890A5B}"/>
          </ac:spMkLst>
        </pc:spChg>
        <pc:spChg chg="add mod">
          <ac:chgData name="Χριστόδουλος Πελτέκης" userId="ff7747fd-0b67-4134-a027-d7db4471bddc" providerId="ADAL" clId="{79F884A6-B07C-4958-AD95-DB9C856A5BF8}" dt="2024-04-12T12:20:49.384" v="587" actId="1076"/>
          <ac:spMkLst>
            <pc:docMk/>
            <pc:sldMk cId="652766395" sldId="262"/>
            <ac:spMk id="325" creationId="{ADC43AFE-E7E1-CCB5-56A2-E9E97E87A026}"/>
          </ac:spMkLst>
        </pc:spChg>
        <pc:spChg chg="add mod">
          <ac:chgData name="Χριστόδουλος Πελτέκης" userId="ff7747fd-0b67-4134-a027-d7db4471bddc" providerId="ADAL" clId="{79F884A6-B07C-4958-AD95-DB9C856A5BF8}" dt="2024-04-12T12:13:32.694" v="580" actId="164"/>
          <ac:spMkLst>
            <pc:docMk/>
            <pc:sldMk cId="652766395" sldId="262"/>
            <ac:spMk id="328" creationId="{6F5DDC41-B230-D187-1D39-B45958AA49FE}"/>
          </ac:spMkLst>
        </pc:spChg>
        <pc:grpChg chg="add mod">
          <ac:chgData name="Χριστόδουλος Πελτέκης" userId="ff7747fd-0b67-4134-a027-d7db4471bddc" providerId="ADAL" clId="{79F884A6-B07C-4958-AD95-DB9C856A5BF8}" dt="2024-04-12T12:20:49.384" v="587" actId="1076"/>
          <ac:grpSpMkLst>
            <pc:docMk/>
            <pc:sldMk cId="652766395" sldId="262"/>
            <ac:grpSpMk id="5" creationId="{6798AD67-244A-0610-19B1-E98DA2BE6090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6" creationId="{AD530283-7B3F-85E0-A67E-6530F1CFEB58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33:21.777" v="350" actId="165"/>
          <ac:grpSpMkLst>
            <pc:docMk/>
            <pc:sldMk cId="652766395" sldId="262"/>
            <ac:grpSpMk id="9" creationId="{E291372C-AC8D-E800-4C82-1E59C76DD964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9" creationId="{A3AA1703-AF63-7B89-196D-AD65F6C39940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22" creationId="{B854035D-4963-0CF7-A3E4-E9FFEC200E93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26" creationId="{0C0233FF-11FB-77C3-3150-C5B8B58BE4A9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29" creationId="{538C05D7-8700-8ABB-E7A3-C9A0DDE475A5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34" creationId="{DB40A20C-FE63-BAC3-6760-ADF11BCBC0D7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43" creationId="{09263CE6-EDC6-99E5-F775-BDB8132B9CE5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50" creationId="{2E972EAE-8627-11B3-E4E3-AF75CC827F2C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33:19.961" v="349" actId="165"/>
          <ac:grpSpMkLst>
            <pc:docMk/>
            <pc:sldMk cId="652766395" sldId="262"/>
            <ac:grpSpMk id="53" creationId="{3E8BDBF6-6714-EDB0-28A7-EA03F6BA9BC4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63" creationId="{F9A255C9-610A-226B-AA07-51FA6D1A6AD3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66" creationId="{B3CF088B-5ED9-A92D-28EF-B775BC256ECD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70" creationId="{93CD1E3F-ED2D-C528-D46B-8715DEF4A147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73" creationId="{0F29D4BE-C22A-0D74-B181-63FA0BA6E533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78" creationId="{9E41573F-8745-5EF6-E368-5F653E84435B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87" creationId="{2D9D17CB-6D69-ED9E-4D7B-94B651A2A92E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96" creationId="{365FA2E2-1740-3628-FBD4-789F87A6A563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99" creationId="{742ABE25-306C-CEF9-F5BC-CBF7092661DF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09" creationId="{F72CCB8A-712F-45EB-8F22-C5EF96F1B43F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12" creationId="{D7B01F4D-0813-C590-D00C-27DF403E15CD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16" creationId="{828BEF30-889D-B525-C022-61826B384201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19" creationId="{1C28D3DF-BB1E-57BA-4825-983F5E79FABB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24" creationId="{19F153F7-AB47-E88D-801A-7C97671FE4F8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33" creationId="{6590DAF2-7C8A-A85D-C9F8-DAA3085E31AA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40" creationId="{AA940FB1-F2F9-43C6-19C9-790EAF0C86FB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33:18.502" v="348" actId="165"/>
          <ac:grpSpMkLst>
            <pc:docMk/>
            <pc:sldMk cId="652766395" sldId="262"/>
            <ac:grpSpMk id="143" creationId="{563984E5-D1D4-A0D1-B755-73DD70E09834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53" creationId="{EBEF3CF6-EDF2-A58A-1F0C-6910C8EA23BB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56" creationId="{C3618A81-7066-2E68-1631-96B6220647C5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60" creationId="{5C305F2F-AB2B-7E1A-95EE-E65E9E73F30A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63" creationId="{BE06F8AA-D471-9CDC-CFB3-9422238B029D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68" creationId="{2C3F389D-2A95-876D-9C4D-E47FF478C942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1T16:42:19.869" v="469" actId="478"/>
          <ac:grpSpMkLst>
            <pc:docMk/>
            <pc:sldMk cId="652766395" sldId="262"/>
            <ac:grpSpMk id="177" creationId="{869E508B-5816-030E-4B8A-64A93181734C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1T16:33:05.806" v="345" actId="165"/>
          <ac:grpSpMkLst>
            <pc:docMk/>
            <pc:sldMk cId="652766395" sldId="262"/>
            <ac:grpSpMk id="185" creationId="{D5CD0186-828F-8702-69EF-150462AD78BD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1T16:43:17.931" v="474" actId="165"/>
          <ac:grpSpMkLst>
            <pc:docMk/>
            <pc:sldMk cId="652766395" sldId="262"/>
            <ac:grpSpMk id="193" creationId="{93F50035-06FF-949A-5631-703EF9F517E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1T16:46:07.941" v="517" actId="164"/>
          <ac:grpSpMkLst>
            <pc:docMk/>
            <pc:sldMk cId="652766395" sldId="262"/>
            <ac:grpSpMk id="305" creationId="{592C8F0D-3138-107E-EF7C-1460D5C8478B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1T16:46:07.941" v="517" actId="164"/>
          <ac:grpSpMkLst>
            <pc:docMk/>
            <pc:sldMk cId="652766395" sldId="262"/>
            <ac:grpSpMk id="306" creationId="{0595A12E-60B9-1ABA-FFD1-3EB50D427798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2T12:13:32.694" v="580" actId="164"/>
          <ac:grpSpMkLst>
            <pc:docMk/>
            <pc:sldMk cId="652766395" sldId="262"/>
            <ac:grpSpMk id="307" creationId="{9D0EA63D-9E5E-B86A-7122-AEA0F16328DF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2T12:13:32.694" v="580" actId="164"/>
          <ac:grpSpMkLst>
            <pc:docMk/>
            <pc:sldMk cId="652766395" sldId="262"/>
            <ac:grpSpMk id="308" creationId="{9547294F-B927-1DA6-24DA-05D8F92BDBA4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1T16:43:59.629" v="484" actId="165"/>
          <ac:grpSpMkLst>
            <pc:docMk/>
            <pc:sldMk cId="652766395" sldId="262"/>
            <ac:grpSpMk id="322" creationId="{E75CC066-4452-5DA3-AFFE-B44D2BEE5A06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1T16:46:03.116" v="516" actId="165"/>
          <ac:grpSpMkLst>
            <pc:docMk/>
            <pc:sldMk cId="652766395" sldId="262"/>
            <ac:grpSpMk id="323" creationId="{976D50C9-C38C-625E-0D96-5BA2AD7B6EE0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2:20:49.384" v="587" actId="1076"/>
          <ac:grpSpMkLst>
            <pc:docMk/>
            <pc:sldMk cId="652766395" sldId="262"/>
            <ac:grpSpMk id="324" creationId="{792204C2-AEB2-7DAD-4C6F-45D97D117A16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2:13:32.694" v="580" actId="164"/>
          <ac:grpSpMkLst>
            <pc:docMk/>
            <pc:sldMk cId="652766395" sldId="262"/>
            <ac:grpSpMk id="326" creationId="{B1CBDF87-2EBB-E35B-5919-D9D6C93098F1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1T17:00:45.511" v="529" actId="165"/>
          <ac:grpSpMkLst>
            <pc:docMk/>
            <pc:sldMk cId="652766395" sldId="262"/>
            <ac:grpSpMk id="327" creationId="{FBB6008D-1D6E-BF43-7BEB-C2C933D40A6D}"/>
          </ac:grpSpMkLst>
        </pc:grp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0" creationId="{E4777F65-8B1A-2E64-C060-F6BEAC2C7859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1" creationId="{226E2413-1AA8-6BD1-8649-F5B2ACA204ED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2" creationId="{5658A17B-BF67-630A-1D84-0624BDB81B9D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3" creationId="{718E92E4-D858-716F-4F7A-39C5A0679CD0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4" creationId="{4D4883C6-61AD-C69A-DABE-89251EFBCBA9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5" creationId="{02AFF806-E4A9-F703-8757-C95441F5C4F4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6" creationId="{80ECE8E8-D7F2-5DF8-4B7E-9E0ABC682F19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7" creationId="{00066351-9A51-DFA7-6016-49618405C1D5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8" creationId="{07176D7E-CB66-764D-D294-4650A890B780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25" creationId="{760BA382-6D88-5087-64B0-191C2A6AEA56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32" creationId="{F1E8A628-964F-F254-644C-C92A70AFF174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33" creationId="{7FD8CD73-7940-9EE4-9BE5-987285E405F3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38" creationId="{2B1A2438-A079-17D1-7644-5DD103806DDC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39" creationId="{33F3F3F8-93A9-0216-0694-61FC8DF6BFAB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40" creationId="{8B47D097-BE07-70FB-26BD-644497ACCF5E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41" creationId="{42F59145-7B22-398D-9709-994493C7625C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42" creationId="{2A23742F-901E-4D05-6758-EABC0A5943A8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46" creationId="{ACCDC206-C1EA-F88B-AEE3-DB53BE5967F1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47" creationId="{7F8D0C83-639A-7738-AB90-D52DB8DBBD3C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54" creationId="{AA50EE46-E779-1799-B59D-BD3C24656D43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55" creationId="{0D1D04CF-ADC4-E8C7-E1CC-A11CC858014C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56" creationId="{29FF3C01-9F4B-9E6D-6095-696CDE72E020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57" creationId="{B94EA258-31B0-6215-F075-572CD404CEAE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58" creationId="{FC213EB2-CAB6-40E6-F3B2-CE90DB47A558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59" creationId="{3888BE48-29AE-A383-2BC4-59050A2FE761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60" creationId="{4929E814-E743-6B1A-E09A-99C6A0636217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61" creationId="{053779EB-D510-8334-111D-F959C5B3A956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62" creationId="{8C759DF2-8754-0564-AAA6-0AD8B9C59929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69" creationId="{65B094BE-DD98-65DB-DEF4-9651B47514BA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76" creationId="{D2685FEB-CE8A-C8A5-D994-2D507C991018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77" creationId="{AB869F43-381D-1AA2-87D0-DE2A89BF8329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82" creationId="{D008657F-47A9-186F-D2FA-1C85F24C96FC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83" creationId="{568FF8E3-1578-C544-1C3C-47A35ED22185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84" creationId="{16567AEB-FFC3-2341-2360-AD8717D851D9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85" creationId="{58409EFF-2454-4E2B-28A6-4220360BAF25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86" creationId="{9DFF8B66-889A-1D7C-DE0F-DDDDE2ECB767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90" creationId="{208B12EE-CF1A-D062-131E-E8570408FC61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91" creationId="{BCD759BE-7C61-F806-BAB3-4FCC601FBD41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93" creationId="{9F2981C3-6A50-2CC2-533B-EF44F2B2CE12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94" creationId="{BB89AAC6-B97F-434B-1A46-CC999CDD4DD7}"/>
          </ac:cxnSpMkLst>
        </pc:cxnChg>
        <pc:cxnChg chg="mod">
          <ac:chgData name="Χριστόδουλος Πελτέκης" userId="ff7747fd-0b67-4134-a027-d7db4471bddc" providerId="ADAL" clId="{79F884A6-B07C-4958-AD95-DB9C856A5BF8}" dt="2024-04-11T16:33:33.278" v="352" actId="692"/>
          <ac:cxnSpMkLst>
            <pc:docMk/>
            <pc:sldMk cId="652766395" sldId="262"/>
            <ac:cxnSpMk id="100" creationId="{52F68B34-3938-00B1-D1AF-7DD592F8FA18}"/>
          </ac:cxnSpMkLst>
        </pc:cxnChg>
        <pc:cxnChg chg="mod">
          <ac:chgData name="Χριστόδουλος Πελτέκης" userId="ff7747fd-0b67-4134-a027-d7db4471bddc" providerId="ADAL" clId="{79F884A6-B07C-4958-AD95-DB9C856A5BF8}" dt="2024-04-11T16:33:33.278" v="352" actId="692"/>
          <ac:cxnSpMkLst>
            <pc:docMk/>
            <pc:sldMk cId="652766395" sldId="262"/>
            <ac:cxnSpMk id="101" creationId="{3C135B35-D6D8-723E-C8CA-2F9F57684E53}"/>
          </ac:cxnSpMkLst>
        </pc:cxnChg>
        <pc:cxnChg chg="mod">
          <ac:chgData name="Χριστόδουλος Πελτέκης" userId="ff7747fd-0b67-4134-a027-d7db4471bddc" providerId="ADAL" clId="{79F884A6-B07C-4958-AD95-DB9C856A5BF8}" dt="2024-04-11T16:33:33.278" v="352" actId="692"/>
          <ac:cxnSpMkLst>
            <pc:docMk/>
            <pc:sldMk cId="652766395" sldId="262"/>
            <ac:cxnSpMk id="102" creationId="{5F05DDAA-7FA3-516C-4A58-822C9183892D}"/>
          </ac:cxnSpMkLst>
        </pc:cxnChg>
        <pc:cxnChg chg="mod">
          <ac:chgData name="Χριστόδουλος Πελτέκης" userId="ff7747fd-0b67-4134-a027-d7db4471bddc" providerId="ADAL" clId="{79F884A6-B07C-4958-AD95-DB9C856A5BF8}" dt="2024-04-11T16:33:33.278" v="352" actId="692"/>
          <ac:cxnSpMkLst>
            <pc:docMk/>
            <pc:sldMk cId="652766395" sldId="262"/>
            <ac:cxnSpMk id="103" creationId="{A4703D6C-E12E-0D4D-D877-DBB20DAFDCEC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04" creationId="{2EB6798E-3356-B64E-316D-D48BB61A6427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05" creationId="{9B6AFAE7-4CDD-6FEF-C396-F48E6A7316FB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06" creationId="{3EC2DF04-DDBA-892F-7BDD-1507365485CF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07" creationId="{D8B0CDDA-E325-21F8-7900-C7CF8C390D0D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08" creationId="{31395DB3-DF31-86FE-84BC-D00E886FC2AC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15" creationId="{E3C4F5E7-378F-B8E5-DE74-CD8B3C86CC2D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22" creationId="{5E236069-5676-1BFB-BC3E-CC3C9E37FDA8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23" creationId="{027CA5F1-C1D1-6DEF-48C2-62E75053C387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28" creationId="{E7FD3736-9191-56A6-9F51-0339CFC80843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29" creationId="{CEAD0B02-BA36-7E9C-0D5C-DC00A7184211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30" creationId="{0DA25E31-9344-02BE-E512-361B5C1A7EF2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31" creationId="{67F77787-4131-1B26-249B-67EE83C4BAC9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32" creationId="{AB80CB10-CD67-7920-5D4E-B47F9F9E52AD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36" creationId="{52322702-8AA1-CA09-3044-31C49817F3A1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37" creationId="{8645D57B-29CC-4682-2CA9-087FB0653CA8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44" creationId="{5663658A-03EA-C1C9-E889-7CCFF478B95F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45" creationId="{95442951-84EB-7689-2363-013C818A352B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46" creationId="{D4FAB784-6346-C5D8-18BF-AF2F261E42E1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47" creationId="{FE39ADCD-7C28-549B-5765-2198C4E1229D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48" creationId="{A01F3AFF-CAA5-0B27-1DA0-EC7A823579C6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49" creationId="{474824A3-E0E2-E2D8-010D-DADCA3B168D8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50" creationId="{6FC21E28-62E2-448B-9E09-FFBCD25C9023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51" creationId="{3D3EB5A3-2EBD-FD7B-3BD9-BF56673EAB9E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52" creationId="{B2C2B44D-9777-78EA-6F41-48C977D2397D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59" creationId="{166AC186-40C6-D2EE-C436-A84F7934D151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66" creationId="{2DEEAC7B-EC56-FD7A-EEA4-A65E7B5093D9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67" creationId="{D223C777-BE9C-2B8E-9233-C1AF3913417A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72" creationId="{C9634B07-044B-C71E-1657-841C82B2277B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73" creationId="{2F12C9FD-95EB-498A-A7E8-CA3084F45DD3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74" creationId="{3DB1154E-0EFB-5130-6732-E4F04E3447D2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75" creationId="{12D421E6-D7A8-5A0C-BD20-17FA37D675A7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76" creationId="{71453D05-D207-2A13-92C8-614781D3DE81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80" creationId="{BCE07C61-33DC-3EEF-64C5-9ACD8E97BC7C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81" creationId="{E19FAD52-78A0-F8C8-C0E5-9B7A48C74A39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83" creationId="{5E82D06B-BFFC-C202-F279-73F9A1BCD159}"/>
          </ac:cxnSpMkLst>
        </pc:cxnChg>
        <pc:cxnChg chg="add del mod topLvl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84" creationId="{47D1E9F7-4A78-437C-65CE-37B97371A6CA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87" creationId="{DE07D64D-4E4A-9079-5901-6E82EBFA4F5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1T16:35:24.408" v="381" actId="571"/>
          <ac:cxnSpMkLst>
            <pc:docMk/>
            <pc:sldMk cId="652766395" sldId="262"/>
            <ac:cxnSpMk id="189" creationId="{68172CEA-B842-1FF8-0BFF-A1AEF544792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1T16:36:23.896" v="385" actId="571"/>
          <ac:cxnSpMkLst>
            <pc:docMk/>
            <pc:sldMk cId="652766395" sldId="262"/>
            <ac:cxnSpMk id="190" creationId="{5C4172BB-CE84-CC17-BF27-D8F71E20CFCB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1T16:42:19.869" v="469" actId="478"/>
          <ac:cxnSpMkLst>
            <pc:docMk/>
            <pc:sldMk cId="652766395" sldId="262"/>
            <ac:cxnSpMk id="192" creationId="{729E5CF8-565B-D76C-3691-E2DFE8368F2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1T16:44:41.081" v="493" actId="164"/>
          <ac:cxnSpMkLst>
            <pc:docMk/>
            <pc:sldMk cId="652766395" sldId="262"/>
            <ac:cxnSpMk id="251" creationId="{92D4D12A-D012-D03B-F83B-5105F427E68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1T16:44:41.081" v="493" actId="164"/>
          <ac:cxnSpMkLst>
            <pc:docMk/>
            <pc:sldMk cId="652766395" sldId="262"/>
            <ac:cxnSpMk id="252" creationId="{4F223D37-8BEE-6469-9478-BA9A4F079F9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1T16:44:41.081" v="493" actId="164"/>
          <ac:cxnSpMkLst>
            <pc:docMk/>
            <pc:sldMk cId="652766395" sldId="262"/>
            <ac:cxnSpMk id="253" creationId="{C5655020-2DEA-6C63-EC42-863F702C6CA2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6:51.059" v="525" actId="478"/>
          <ac:cxnSpMkLst>
            <pc:docMk/>
            <pc:sldMk cId="652766395" sldId="262"/>
            <ac:cxnSpMk id="286" creationId="{BADA0156-B966-13C3-4726-DE55AA36CFC5}"/>
          </ac:cxnSpMkLst>
        </pc:cxnChg>
        <pc:cxnChg chg="del mod topLvl">
          <ac:chgData name="Χριστόδουλος Πελτέκης" userId="ff7747fd-0b67-4134-a027-d7db4471bddc" providerId="ADAL" clId="{79F884A6-B07C-4958-AD95-DB9C856A5BF8}" dt="2024-04-11T16:46:46.715" v="522" actId="478"/>
          <ac:cxnSpMkLst>
            <pc:docMk/>
            <pc:sldMk cId="652766395" sldId="262"/>
            <ac:cxnSpMk id="287" creationId="{142A9C0C-C78F-D666-B57A-41D99A780BA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1T16:46:07.941" v="517" actId="164"/>
          <ac:cxnSpMkLst>
            <pc:docMk/>
            <pc:sldMk cId="652766395" sldId="262"/>
            <ac:cxnSpMk id="296" creationId="{42C58C4D-26C7-B255-01C6-2EAAD7B12FA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2T12:13:32.694" v="580" actId="164"/>
          <ac:cxnSpMkLst>
            <pc:docMk/>
            <pc:sldMk cId="652766395" sldId="262"/>
            <ac:cxnSpMk id="304" creationId="{604D1498-D453-DD74-45C3-DCD375785664}"/>
          </ac:cxnSpMkLst>
        </pc:cxnChg>
      </pc:sldChg>
      <pc:sldChg chg="del">
        <pc:chgData name="Χριστόδουλος Πελτέκης" userId="ff7747fd-0b67-4134-a027-d7db4471bddc" providerId="ADAL" clId="{79F884A6-B07C-4958-AD95-DB9C856A5BF8}" dt="2024-04-11T14:00:22.125" v="76" actId="47"/>
        <pc:sldMkLst>
          <pc:docMk/>
          <pc:sldMk cId="1283003372" sldId="264"/>
        </pc:sldMkLst>
      </pc:sldChg>
      <pc:sldChg chg="del">
        <pc:chgData name="Χριστόδουλος Πελτέκης" userId="ff7747fd-0b67-4134-a027-d7db4471bddc" providerId="ADAL" clId="{79F884A6-B07C-4958-AD95-DB9C856A5BF8}" dt="2024-04-11T14:00:22.125" v="76" actId="47"/>
        <pc:sldMkLst>
          <pc:docMk/>
          <pc:sldMk cId="1029703488" sldId="265"/>
        </pc:sldMkLst>
      </pc:sldChg>
      <pc:sldChg chg="del">
        <pc:chgData name="Χριστόδουλος Πελτέκης" userId="ff7747fd-0b67-4134-a027-d7db4471bddc" providerId="ADAL" clId="{79F884A6-B07C-4958-AD95-DB9C856A5BF8}" dt="2024-04-11T14:00:22.125" v="76" actId="47"/>
        <pc:sldMkLst>
          <pc:docMk/>
          <pc:sldMk cId="2386428508" sldId="266"/>
        </pc:sldMkLst>
      </pc:sldChg>
      <pc:sldChg chg="del">
        <pc:chgData name="Χριστόδουλος Πελτέκης" userId="ff7747fd-0b67-4134-a027-d7db4471bddc" providerId="ADAL" clId="{79F884A6-B07C-4958-AD95-DB9C856A5BF8}" dt="2024-04-11T14:00:22.125" v="76" actId="47"/>
        <pc:sldMkLst>
          <pc:docMk/>
          <pc:sldMk cId="2909809745" sldId="267"/>
        </pc:sldMkLst>
      </pc:sldChg>
      <pc:sldChg chg="del">
        <pc:chgData name="Χριστόδουλος Πελτέκης" userId="ff7747fd-0b67-4134-a027-d7db4471bddc" providerId="ADAL" clId="{79F884A6-B07C-4958-AD95-DB9C856A5BF8}" dt="2024-04-11T14:00:22.125" v="76" actId="47"/>
        <pc:sldMkLst>
          <pc:docMk/>
          <pc:sldMk cId="2827175603" sldId="268"/>
        </pc:sldMkLst>
      </pc:sldChg>
      <pc:sldChg chg="del">
        <pc:chgData name="Χριστόδουλος Πελτέκης" userId="ff7747fd-0b67-4134-a027-d7db4471bddc" providerId="ADAL" clId="{79F884A6-B07C-4958-AD95-DB9C856A5BF8}" dt="2024-04-11T14:00:22.125" v="76" actId="47"/>
        <pc:sldMkLst>
          <pc:docMk/>
          <pc:sldMk cId="2575088338" sldId="269"/>
        </pc:sldMkLst>
      </pc:sldChg>
      <pc:sldChg chg="del">
        <pc:chgData name="Χριστόδουλος Πελτέκης" userId="ff7747fd-0b67-4134-a027-d7db4471bddc" providerId="ADAL" clId="{79F884A6-B07C-4958-AD95-DB9C856A5BF8}" dt="2024-04-11T14:00:22.125" v="76" actId="47"/>
        <pc:sldMkLst>
          <pc:docMk/>
          <pc:sldMk cId="3684272490" sldId="270"/>
        </pc:sldMkLst>
      </pc:sldChg>
      <pc:sldChg chg="del">
        <pc:chgData name="Χριστόδουλος Πελτέκης" userId="ff7747fd-0b67-4134-a027-d7db4471bddc" providerId="ADAL" clId="{79F884A6-B07C-4958-AD95-DB9C856A5BF8}" dt="2024-04-11T14:00:22.125" v="76" actId="47"/>
        <pc:sldMkLst>
          <pc:docMk/>
          <pc:sldMk cId="2333679990" sldId="271"/>
        </pc:sldMkLst>
      </pc:sldChg>
      <pc:sldChg chg="del">
        <pc:chgData name="Χριστόδουλος Πελτέκης" userId="ff7747fd-0b67-4134-a027-d7db4471bddc" providerId="ADAL" clId="{79F884A6-B07C-4958-AD95-DB9C856A5BF8}" dt="2024-04-11T14:00:22.125" v="76" actId="47"/>
        <pc:sldMkLst>
          <pc:docMk/>
          <pc:sldMk cId="739880297" sldId="272"/>
        </pc:sldMkLst>
      </pc:sldChg>
      <pc:sldChg chg="del">
        <pc:chgData name="Χριστόδουλος Πελτέκης" userId="ff7747fd-0b67-4134-a027-d7db4471bddc" providerId="ADAL" clId="{79F884A6-B07C-4958-AD95-DB9C856A5BF8}" dt="2024-04-11T14:00:22.125" v="76" actId="47"/>
        <pc:sldMkLst>
          <pc:docMk/>
          <pc:sldMk cId="940965411" sldId="273"/>
        </pc:sldMkLst>
      </pc:sldChg>
      <pc:sldChg chg="addSp delSp modSp mod">
        <pc:chgData name="Χριστόδουλος Πελτέκης" userId="ff7747fd-0b67-4134-a027-d7db4471bddc" providerId="ADAL" clId="{79F884A6-B07C-4958-AD95-DB9C856A5BF8}" dt="2024-04-11T13:47:06.055" v="32" actId="1076"/>
        <pc:sldMkLst>
          <pc:docMk/>
          <pc:sldMk cId="3538963265" sldId="275"/>
        </pc:sldMkLst>
        <pc:spChg chg="mod">
          <ac:chgData name="Χριστόδουλος Πελτέκης" userId="ff7747fd-0b67-4134-a027-d7db4471bddc" providerId="ADAL" clId="{79F884A6-B07C-4958-AD95-DB9C856A5BF8}" dt="2024-04-11T13:41:56.463" v="3" actId="1076"/>
          <ac:spMkLst>
            <pc:docMk/>
            <pc:sldMk cId="3538963265" sldId="275"/>
            <ac:spMk id="6" creationId="{FAE502F9-4A5B-CA42-0379-6D172D2799B5}"/>
          </ac:spMkLst>
        </pc:spChg>
        <pc:spChg chg="mod">
          <ac:chgData name="Χριστόδουλος Πελτέκης" userId="ff7747fd-0b67-4134-a027-d7db4471bddc" providerId="ADAL" clId="{79F884A6-B07C-4958-AD95-DB9C856A5BF8}" dt="2024-04-11T13:46:34.299" v="27" actId="404"/>
          <ac:spMkLst>
            <pc:docMk/>
            <pc:sldMk cId="3538963265" sldId="275"/>
            <ac:spMk id="7" creationId="{D9A4C361-839C-E1DE-84B0-BE3E5EB5E149}"/>
          </ac:spMkLst>
        </pc:spChg>
        <pc:spChg chg="del">
          <ac:chgData name="Χριστόδουλος Πελτέκης" userId="ff7747fd-0b67-4134-a027-d7db4471bddc" providerId="ADAL" clId="{79F884A6-B07C-4958-AD95-DB9C856A5BF8}" dt="2024-04-11T13:46:53.081" v="28" actId="478"/>
          <ac:spMkLst>
            <pc:docMk/>
            <pc:sldMk cId="3538963265" sldId="275"/>
            <ac:spMk id="8" creationId="{9803B966-C47A-877D-4D10-DEB798F20A6E}"/>
          </ac:spMkLst>
        </pc:spChg>
        <pc:spChg chg="mod">
          <ac:chgData name="Χριστόδουλος Πελτέκης" userId="ff7747fd-0b67-4134-a027-d7db4471bddc" providerId="ADAL" clId="{79F884A6-B07C-4958-AD95-DB9C856A5BF8}" dt="2024-04-11T13:43:58.836" v="24" actId="20577"/>
          <ac:spMkLst>
            <pc:docMk/>
            <pc:sldMk cId="3538963265" sldId="275"/>
            <ac:spMk id="9" creationId="{E89565FB-75B6-24B2-D0A6-4FD942E23179}"/>
          </ac:spMkLst>
        </pc:spChg>
        <pc:picChg chg="add mod">
          <ac:chgData name="Χριστόδουλος Πελτέκης" userId="ff7747fd-0b67-4134-a027-d7db4471bddc" providerId="ADAL" clId="{79F884A6-B07C-4958-AD95-DB9C856A5BF8}" dt="2024-04-11T13:47:06.055" v="32" actId="1076"/>
          <ac:picMkLst>
            <pc:docMk/>
            <pc:sldMk cId="3538963265" sldId="275"/>
            <ac:picMk id="2" creationId="{7A4B7289-8471-2B3C-430D-651D65A95CFC}"/>
          </ac:picMkLst>
        </pc:picChg>
      </pc:sldChg>
      <pc:sldChg chg="add del">
        <pc:chgData name="Χριστόδουλος Πελτέκης" userId="ff7747fd-0b67-4134-a027-d7db4471bddc" providerId="ADAL" clId="{79F884A6-B07C-4958-AD95-DB9C856A5BF8}" dt="2024-04-11T14:00:22.125" v="76" actId="47"/>
        <pc:sldMkLst>
          <pc:docMk/>
          <pc:sldMk cId="737318197" sldId="276"/>
        </pc:sldMkLst>
      </pc:sldChg>
      <pc:sldChg chg="new del">
        <pc:chgData name="Χριστόδουλος Πελτέκης" userId="ff7747fd-0b67-4134-a027-d7db4471bddc" providerId="ADAL" clId="{79F884A6-B07C-4958-AD95-DB9C856A5BF8}" dt="2024-04-11T13:48:00.172" v="34" actId="47"/>
        <pc:sldMkLst>
          <pc:docMk/>
          <pc:sldMk cId="1215095268" sldId="276"/>
        </pc:sldMkLst>
      </pc:sldChg>
      <pc:sldChg chg="new del">
        <pc:chgData name="Χριστόδουλος Πελτέκης" userId="ff7747fd-0b67-4134-a027-d7db4471bddc" providerId="ADAL" clId="{79F884A6-B07C-4958-AD95-DB9C856A5BF8}" dt="2024-04-11T13:48:07.875" v="36" actId="47"/>
        <pc:sldMkLst>
          <pc:docMk/>
          <pc:sldMk cId="2724238663" sldId="276"/>
        </pc:sldMkLst>
      </pc:sldChg>
      <pc:sldChg chg="addSp delSp modSp add mod delAnim modAnim">
        <pc:chgData name="Χριστόδουλος Πελτέκης" userId="ff7747fd-0b67-4134-a027-d7db4471bddc" providerId="ADAL" clId="{79F884A6-B07C-4958-AD95-DB9C856A5BF8}" dt="2024-04-16T10:05:06.872" v="5007" actId="20577"/>
        <pc:sldMkLst>
          <pc:docMk/>
          <pc:sldMk cId="3621154077" sldId="277"/>
        </pc:sldMkLst>
        <pc:spChg chg="mod">
          <ac:chgData name="Χριστόδουλος Πελτέκης" userId="ff7747fd-0b67-4134-a027-d7db4471bddc" providerId="ADAL" clId="{79F884A6-B07C-4958-AD95-DB9C856A5BF8}" dt="2024-04-16T10:05:06.872" v="5007" actId="20577"/>
          <ac:spMkLst>
            <pc:docMk/>
            <pc:sldMk cId="3621154077" sldId="277"/>
            <ac:spMk id="3" creationId="{44CE1479-A7E6-4DBD-91EE-7EBF3F73B268}"/>
          </ac:spMkLst>
        </pc:spChg>
        <pc:spChg chg="del mod">
          <ac:chgData name="Χριστόδουλος Πελτέκης" userId="ff7747fd-0b67-4134-a027-d7db4471bddc" providerId="ADAL" clId="{79F884A6-B07C-4958-AD95-DB9C856A5BF8}" dt="2024-04-16T07:45:57.184" v="4306" actId="478"/>
          <ac:spMkLst>
            <pc:docMk/>
            <pc:sldMk cId="3621154077" sldId="277"/>
            <ac:spMk id="4" creationId="{0F0680B8-3FCC-4673-8F19-CAEC6C40DCC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8" creationId="{50505A13-BAB0-F7B9-4177-2351CDE4FB6A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1" creationId="{1B8851B9-C4D4-87B0-C768-FBB068B6C3F7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2" creationId="{D368A083-DE49-AE94-306C-C51D933936CF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4" creationId="{044A0021-CB81-F9F4-069D-258B21244281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5" creationId="{1DF412A1-F21A-8962-235A-840F74C3C647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1" creationId="{44AC1ECA-CB2C-73B4-33EA-957AD03D6C7E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2" creationId="{85567520-A20B-9132-3314-9BC7D5DC8AB7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4" creationId="{71A838F6-0960-FD20-16DF-1C281625AA1E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5" creationId="{3E22BC2D-BE7F-FE31-7A44-05E2026C3A37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7" creationId="{81E62577-7879-5700-A62C-643AC6EC7AED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8" creationId="{C92C8934-D5E9-BADF-655F-CE80674879F1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30" creationId="{09A25CF5-C690-747A-308B-321925289F20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31" creationId="{9C52B11C-C7E8-7BDB-86CA-99E54C66D528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35" creationId="{C93BD37A-C153-F325-056F-A10FF8E466E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36" creationId="{0839FB32-2027-F5CE-3BE6-02F9C9C2F1A3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38" creationId="{E5344E2D-CE51-E432-4687-CB73677DE132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41" creationId="{E77D5D4C-5D9A-6B00-CC88-6B75FEDED32B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42" creationId="{3F09E995-DDF5-A673-D418-E2FC2F1C973C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44" creationId="{0339363D-AD66-79DE-2551-005E955FC91E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45" creationId="{25A6AD9E-A42F-8FB2-2929-3C30E12F1887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50" creationId="{9D827B40-68AF-797C-BDE2-F678A82E131D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53" creationId="{E1987856-69A1-8BE2-5A8F-C0B92ECFCA88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54" creationId="{43E304E7-6C09-D309-74ED-8BCDDED66A68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56" creationId="{74B54FB7-326B-76AD-B8A2-4297FBFB6FAE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57" creationId="{AC093411-6D3A-430F-F1B5-78F718A37550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62" creationId="{76C3C044-E2A7-44B0-2FBE-64153908E36F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65" creationId="{7D035685-11A8-C1EA-54D1-9049F448D39B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66" creationId="{DDBBE3F7-01AA-9790-1C6E-B5F8BA6F9830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68" creationId="{06E4CE33-1280-4BCF-5D47-71997590CE50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69" creationId="{202CA9E6-3D97-54D5-6665-AB2DD169BFE8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74" creationId="{6F9B5B8C-8C46-2EAC-F5EA-4091B593E0E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77" creationId="{23ABC513-7079-0C1A-2CEC-0DBB306CFBE4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78" creationId="{1513618A-F77F-76A9-685C-631120D81120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79" creationId="{472D8612-B748-520D-235A-85524C1C5A86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82" creationId="{4222F18E-B5A2-0E87-D1BB-0AC3743D322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94" creationId="{4DC0A833-AD0A-46D6-6F66-98E26A8EEC56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96" creationId="{A0C90FDA-3F0F-2ADB-33E4-0AAACEA0150A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97" creationId="{08B7325D-227A-3493-BB6E-D0DEBA32733D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09" creationId="{FA5C81C0-F8AE-8AB8-190E-BF410DF1056B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10" creationId="{E9CF2656-FA91-991B-8F22-B47B16E53C6F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12" creationId="{A67CC23D-7A07-9BAF-4B93-6B4DD002565A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13" creationId="{082D769A-160B-C770-9437-C6717AFE1A3F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16" creationId="{4B3EEBA0-672F-03EC-1681-7411479A3827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17" creationId="{46AF4073-9F4D-FF61-9EBE-7AFDD1195144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19" creationId="{953AA028-746A-F728-BBC6-66879CB09209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20" creationId="{F45C8CC4-43DF-9705-29F0-867D165CFC51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24" creationId="{84326473-6DC6-C0D8-A3DC-208017A1CCEC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25" creationId="{6D52DDF2-38AA-48E8-C3C6-D0658551BE7D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26" creationId="{E5B16264-D5B0-BE71-C612-2BEB28EEAB30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33" creationId="{EA9AFE41-10BE-1483-B0EF-718F97972440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34" creationId="{E667A391-6E21-3352-73E2-31DF0F510085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37" creationId="{8E5B510E-7310-61B9-E699-291337D125F3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44" creationId="{8D56FC7B-102D-7EE8-B18C-FB27E6CFFF94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50" creationId="{11AD4686-7389-DBD8-1951-313C5FCBDBBA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52" creationId="{325A4380-2880-A8F0-9284-DCAC869DC111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53" creationId="{27EA60F9-CE90-5ED7-7901-62F9EAAA3B26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65" creationId="{770CB1F4-0D80-4E5C-6E6B-152601C4154C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66" creationId="{4E22F3A2-9471-51E9-D638-6270FF98784C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68" creationId="{BE90897B-AFB1-169E-A43F-7221F134A747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69" creationId="{8C6479CA-ADC8-923A-8CE8-EDD59ACA710D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72" creationId="{9E1ED8CE-2626-7C1A-0320-C84A71785F48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73" creationId="{873BCC08-47A3-9F29-7F4F-02FE77DCDADE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75" creationId="{10E6093E-26D4-646D-196F-FD50C6BC47BE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76" creationId="{DE9F9C0A-D5DD-D84B-2507-90158BB20C61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80" creationId="{0DDAB09B-3F67-A287-A44A-CBEA74B76701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81" creationId="{CAE2E326-1EA1-F1D8-0AC7-EB1E5BAFED2B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82" creationId="{901B574A-EDBB-BFA6-AA44-C0F73BE1C240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89" creationId="{877A3976-3EA3-100B-E3C2-7277FE711DA9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90" creationId="{FCB52A62-D90D-B2A3-8352-949F7EE6B334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193" creationId="{7354A76C-2354-D30A-E98A-4835625697B5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00" creationId="{F13C4C8D-A6F0-12AF-4F8D-5F8877C478A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01" creationId="{E736A330-16D9-1A13-843B-06252078A2E1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02" creationId="{332B5D19-C79D-7511-F603-D2CFC0CE8176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03" creationId="{43EFE86D-18E8-E315-40CC-CE0EC6BDDF9C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04" creationId="{FD5C115C-A8BD-FEDF-E4BE-004D20C259C8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05" creationId="{6B5FC5E3-EF06-393E-DF7C-915E8B900500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06" creationId="{EF54A861-338A-0AAD-8789-05D86673CAF5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07" creationId="{46727533-6FD1-004C-7C53-1F37453C7CEA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08" creationId="{F8C3C1B3-B1CE-6626-2855-9025A1E1F4D7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09" creationId="{06F244E5-7A1C-1AC3-E696-CFA84E3F006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10" creationId="{8E44AC31-22AF-9068-1F92-82A13B8EC364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11" creationId="{FE8AC8C3-CB02-F1E9-C236-B893F02819BD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12" creationId="{C52BC5B5-99F9-42D3-F130-1EB710E003E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13" creationId="{43DA2C11-A966-4BC8-FE1B-B238284728DE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15" creationId="{0AB5D665-11B0-0D55-FC01-685E33BD9792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16" creationId="{5B3D7091-94CD-8023-7F34-DFD0BFC690C5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18" creationId="{0CEA1972-17CE-425A-FCD2-CDA7ABAEBAD4}"/>
          </ac:spMkLst>
        </pc:spChg>
        <pc:spChg chg="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19" creationId="{9B0DD33A-94F7-C1C6-084C-1DDD00B193F1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22" creationId="{2074EE11-34B9-1CDC-BB77-582239BE177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24" creationId="{485FD641-D790-BC32-2805-D82CEA7F31E8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36" creationId="{759289AA-9218-4C97-01AC-91F540AC8060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37" creationId="{0C37EF10-99AB-5EF0-9D9B-8E497D86097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38" creationId="{FC48E7BD-9FBC-346F-4D7E-46C6924B659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39" creationId="{FBACD429-FB6E-8F09-BC7F-F2D32E74CC48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40" creationId="{644F913D-58FD-33AE-C405-3B851F0B9669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41" creationId="{A3535018-9EA6-801E-9FE2-97BAD83E5B6D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43" creationId="{0E4E7612-E074-14F7-652F-B88BE985D06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44" creationId="{948EEF29-449B-DE2B-F183-80B5C3E9517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45" creationId="{A95D8F38-2F00-B838-7C17-127EA1DF491E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18:57.493" v="1149"/>
          <ac:spMkLst>
            <pc:docMk/>
            <pc:sldMk cId="3621154077" sldId="277"/>
            <ac:spMk id="250" creationId="{EED50D1E-5DFC-FD7B-B2DC-3485D6B28396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252" creationId="{2DE9FF99-5795-F8EA-94A9-77CAFF0B1701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55" creationId="{18004E7C-3209-20D2-32B3-DD74D2FFACFD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56" creationId="{ECE10C1A-C29E-D9C6-1AA6-2506B0D67175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58" creationId="{E9C0641E-F188-D60A-6F27-FA09B5BC45D9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59" creationId="{131C3186-861C-B7E3-148C-54BD6523DC52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18.109" v="1523" actId="692"/>
          <ac:spMkLst>
            <pc:docMk/>
            <pc:sldMk cId="3621154077" sldId="277"/>
            <ac:spMk id="265" creationId="{192875C5-B460-577A-9C07-90C239E1BA3C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18.109" v="1523" actId="692"/>
          <ac:spMkLst>
            <pc:docMk/>
            <pc:sldMk cId="3621154077" sldId="277"/>
            <ac:spMk id="266" creationId="{F0F22AB8-10CA-F2D5-58CC-45F556ABB0FE}"/>
          </ac:spMkLst>
        </pc:spChg>
        <pc:spChg chg="mod">
          <ac:chgData name="Χριστόδουλος Πελτέκης" userId="ff7747fd-0b67-4134-a027-d7db4471bddc" providerId="ADAL" clId="{79F884A6-B07C-4958-AD95-DB9C856A5BF8}" dt="2024-04-12T14:50:41.283" v="1535" actId="692"/>
          <ac:spMkLst>
            <pc:docMk/>
            <pc:sldMk cId="3621154077" sldId="277"/>
            <ac:spMk id="268" creationId="{B9D359DC-2946-E146-87BF-C2F1C99BE1F9}"/>
          </ac:spMkLst>
        </pc:spChg>
        <pc:spChg chg="mod">
          <ac:chgData name="Χριστόδουλος Πελτέκης" userId="ff7747fd-0b67-4134-a027-d7db4471bddc" providerId="ADAL" clId="{79F884A6-B07C-4958-AD95-DB9C856A5BF8}" dt="2024-04-12T14:50:41.283" v="1535" actId="692"/>
          <ac:spMkLst>
            <pc:docMk/>
            <pc:sldMk cId="3621154077" sldId="277"/>
            <ac:spMk id="269" creationId="{BBC3B1E7-3FD0-7078-A465-F6777D3F7D4E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36:15.032" v="4548" actId="1035"/>
          <ac:spMkLst>
            <pc:docMk/>
            <pc:sldMk cId="3621154077" sldId="277"/>
            <ac:spMk id="271" creationId="{DDF053A5-825D-88CC-2784-980EBFBCAF0D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273" creationId="{3CDBF57D-701C-3097-1730-EEE00858532B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76" creationId="{EF340C7A-395B-3582-4F1D-185194FC1BF4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77" creationId="{60DFA825-B7C5-E305-30AB-A275E81E12E8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79" creationId="{11FC4FDC-D6D5-4E2C-D22F-75F83AEFE5C6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80" creationId="{54604306-77BB-1FBA-FCE6-D6055A40F9DC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285" creationId="{54EB7678-583B-FCD2-F19A-DE58630DEC70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88" creationId="{6305B1BC-D695-75F7-1D98-B1D326FDA0B8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89" creationId="{600F4F74-F8DF-E804-C965-F219E2E24291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91" creationId="{4024D58A-DC96-47C8-84B9-62A9B69140E6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292" creationId="{316546DE-7F78-8798-BC04-F7BF8B571553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297" creationId="{3185E6C7-55D8-043C-E5EB-E7562566511F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300" creationId="{33222D51-D6F2-B657-FEBB-6A5B0E1A2867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301" creationId="{ED69A230-2697-3D93-16B0-1F3587756F1A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303" creationId="{496AA6A9-0179-3608-E86E-C3BA4FBE855E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59.757" v="1525" actId="692"/>
          <ac:spMkLst>
            <pc:docMk/>
            <pc:sldMk cId="3621154077" sldId="277"/>
            <ac:spMk id="304" creationId="{5AD513DF-8CD6-D931-D93F-613B9CE39586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09" creationId="{546A3E22-D806-BFE9-06D4-522C8D89913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6:37:15.688" v="2011" actId="1038"/>
          <ac:spMkLst>
            <pc:docMk/>
            <pc:sldMk cId="3621154077" sldId="277"/>
            <ac:spMk id="311" creationId="{D5CED75A-37FA-592A-2627-B43346D2839A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12" creationId="{E35FE93C-ADB4-02D6-96CB-3D1F6C38308A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34:50.156" v="4537" actId="403"/>
          <ac:spMkLst>
            <pc:docMk/>
            <pc:sldMk cId="3621154077" sldId="277"/>
            <ac:spMk id="314" creationId="{268138D8-11DC-9145-DCE9-1E4A30E92A51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34:50.156" v="4537" actId="403"/>
          <ac:spMkLst>
            <pc:docMk/>
            <pc:sldMk cId="3621154077" sldId="277"/>
            <ac:spMk id="331" creationId="{541A5F9F-1336-C727-7B10-342B7689265E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42" creationId="{ACC64470-F0ED-6332-C3C7-3406665FE22E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43" creationId="{329B3B81-CB31-FC75-A800-0264D289F795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44" creationId="{4EC19048-5A30-8D5C-EC45-BA0831600098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45" creationId="{AA027E24-9F21-E28C-92C6-B8538FDCD4E5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46" creationId="{625C9E96-574B-B108-11C9-47003D08A26A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47" creationId="{95375B05-C7D6-E91E-BEA1-8AB58C36E9EA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48" creationId="{B22B7F80-5850-DC60-DE3E-BE33607AF84F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49" creationId="{6AF88EDB-187B-F08F-5CF1-20F72583A420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50" creationId="{14B7C140-4956-5751-5FAF-66D1184666E9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51" creationId="{166C7FBE-410D-3A1E-488B-06F2AC760BE7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52" creationId="{40A843EE-DBE4-C186-5AA1-60F92E36566D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13:29.491" v="4529" actId="1038"/>
          <ac:spMkLst>
            <pc:docMk/>
            <pc:sldMk cId="3621154077" sldId="277"/>
            <ac:spMk id="353" creationId="{AB08EAC2-0492-1BEF-F7EC-0396DEFC1EAC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18.109" v="1523" actId="692"/>
          <ac:spMkLst>
            <pc:docMk/>
            <pc:sldMk cId="3621154077" sldId="277"/>
            <ac:spMk id="355" creationId="{6480640B-E543-0779-4420-7AF88508B577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18.109" v="1523" actId="692"/>
          <ac:spMkLst>
            <pc:docMk/>
            <pc:sldMk cId="3621154077" sldId="277"/>
            <ac:spMk id="356" creationId="{66D3DC6F-B6F5-CF52-88E0-40384082902B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18.109" v="1523" actId="692"/>
          <ac:spMkLst>
            <pc:docMk/>
            <pc:sldMk cId="3621154077" sldId="277"/>
            <ac:spMk id="358" creationId="{83430EA0-2C15-108C-01ED-14E8DBEDA524}"/>
          </ac:spMkLst>
        </pc:spChg>
        <pc:spChg chg="mod">
          <ac:chgData name="Χριστόδουλος Πελτέκης" userId="ff7747fd-0b67-4134-a027-d7db4471bddc" providerId="ADAL" clId="{79F884A6-B07C-4958-AD95-DB9C856A5BF8}" dt="2024-04-12T14:49:18.109" v="1523" actId="692"/>
          <ac:spMkLst>
            <pc:docMk/>
            <pc:sldMk cId="3621154077" sldId="277"/>
            <ac:spMk id="359" creationId="{3983ED57-5DB7-4E7F-91C4-E165C91574C8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49:18.109" v="1523" actId="692"/>
          <ac:spMkLst>
            <pc:docMk/>
            <pc:sldMk cId="3621154077" sldId="277"/>
            <ac:spMk id="362" creationId="{6579F8F1-A006-6415-7C98-845F763A41C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56.799" v="1506" actId="1036"/>
          <ac:spMkLst>
            <pc:docMk/>
            <pc:sldMk cId="3621154077" sldId="277"/>
            <ac:spMk id="364" creationId="{0F33C804-3F7A-3CDA-7A0F-133111622915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56.799" v="1506" actId="1036"/>
          <ac:spMkLst>
            <pc:docMk/>
            <pc:sldMk cId="3621154077" sldId="277"/>
            <ac:spMk id="366" creationId="{4B037BB3-D50D-8905-42EB-3314F9ACECD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56.799" v="1506" actId="1036"/>
          <ac:spMkLst>
            <pc:docMk/>
            <pc:sldMk cId="3621154077" sldId="277"/>
            <ac:spMk id="367" creationId="{05791A16-13AE-1CF9-DDE4-5BFE6681B0C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4:56.313" v="1541" actId="1076"/>
          <ac:spMkLst>
            <pc:docMk/>
            <pc:sldMk cId="3621154077" sldId="277"/>
            <ac:spMk id="372" creationId="{000F27B4-595D-5DD2-5156-98673FBC40F9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56.799" v="1506" actId="1036"/>
          <ac:spMkLst>
            <pc:docMk/>
            <pc:sldMk cId="3621154077" sldId="277"/>
            <ac:spMk id="373" creationId="{17852F3E-EF68-8861-1001-F6AF221D411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56.799" v="1506" actId="1036"/>
          <ac:spMkLst>
            <pc:docMk/>
            <pc:sldMk cId="3621154077" sldId="277"/>
            <ac:spMk id="374" creationId="{443B49E6-42DD-0ABA-13EF-FDB7B1BE8631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56.799" v="1506" actId="1036"/>
          <ac:spMkLst>
            <pc:docMk/>
            <pc:sldMk cId="3621154077" sldId="277"/>
            <ac:spMk id="375" creationId="{6EF8E00B-3BD8-5449-F22E-E93C106C72B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48:31.841" v="1521" actId="1076"/>
          <ac:spMkLst>
            <pc:docMk/>
            <pc:sldMk cId="3621154077" sldId="277"/>
            <ac:spMk id="376" creationId="{7C8B207A-B741-7D58-6A0A-BBE2C54534E8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7:06.134" v="1593"/>
          <ac:spMkLst>
            <pc:docMk/>
            <pc:sldMk cId="3621154077" sldId="277"/>
            <ac:spMk id="378" creationId="{250DA1A3-EBFB-03AC-BEE8-532EC4194C1C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44:40.032" v="4729" actId="207"/>
          <ac:spMkLst>
            <pc:docMk/>
            <pc:sldMk cId="3621154077" sldId="277"/>
            <ac:spMk id="379" creationId="{79C72805-BE40-C7E6-1D97-00390FC7F658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6T07:45:58.255" v="4307" actId="478"/>
          <ac:spMkLst>
            <pc:docMk/>
            <pc:sldMk cId="3621154077" sldId="277"/>
            <ac:spMk id="380" creationId="{A8963E3E-E583-1408-6034-3820CA4E027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382" creationId="{6BF5CCE2-AE26-D998-15EE-25C31E01B638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385" creationId="{F28065D3-F0FF-23CC-F734-C2C21ADA15AC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386" creationId="{AB649D7A-566D-3C19-14B7-96505A2EB0F4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388" creationId="{7E8B54D7-040E-D6B6-4022-272FFBD6E034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389" creationId="{A1CDFB76-0A40-0564-159D-CB7CF2FF75EA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395" creationId="{6B73F182-1BB7-977B-115F-F80D516A5F5A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396" creationId="{490A27D2-23F2-8215-5A4A-1CCC360408C6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398" creationId="{1401E65C-433F-3637-29B0-BEAD1B3341E4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399" creationId="{65A03AB2-2B9E-0C22-2827-E4DBFA8A8978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01" creationId="{120051A0-9AF7-1074-CDC1-06750CA8AD91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03" creationId="{C63B68F7-5C85-3529-B9D1-282F48A4D665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06" creationId="{8425DDFE-3DEF-E44A-4E74-9826337F1BAA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07" creationId="{AFD6E585-F378-0EC9-B5FA-32C94ADABB17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09" creationId="{C87BDA29-5AD0-3865-0DC1-A8D0D7F8F69F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10" creationId="{EC9FB2B3-FBAD-9A82-1EFB-AAE3003FAD31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15" creationId="{F07AAFB6-41C2-E214-F9E7-570BAA8BDB86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18" creationId="{8DDC0320-D8AF-9713-2A53-9B2FB660C484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19" creationId="{6B5B8428-2555-245C-62D8-64024160D29A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21" creationId="{B0E16C99-CA7E-2331-5975-A233E2B1FF48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22" creationId="{96EEED01-8F3C-955B-90DB-C91A7F4EB776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27" creationId="{D8D04BFB-9B36-836B-A6C8-4EC518C03CFD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30" creationId="{311B69AB-54F9-40BA-5C92-3C71CAAD640D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31" creationId="{EF66AAF4-BF17-21B0-D812-6759B74D8CCE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33" creationId="{9DC36736-F0B9-81E2-9F51-1004C3A9459C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34" creationId="{8310240E-748F-3C66-CAF0-709801A296F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39" creationId="{9B54A524-EBF9-A602-CE99-0FA606EAC8C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41" creationId="{C1AC3128-5CFF-59CE-6273-CA737C9D0025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42" creationId="{B7463860-7ED9-2583-7084-44C18103F211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44" creationId="{4923A025-7E29-4833-1A9B-93B904EDB86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61" creationId="{014E2C82-1286-1B07-E1C2-A67FFF4F6F9D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72" creationId="{DD3F6080-4B86-8AFE-7526-A102950AD95F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73" creationId="{5A6CC189-7339-B3EA-A387-D51C311F2493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74" creationId="{6ACBD84B-C0ED-97EA-6605-01FC11277745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75" creationId="{F0398CB1-9E6A-74A4-AD52-5BB335C500D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76" creationId="{43EC0642-2CB2-71FA-AE49-314920413561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77" creationId="{296F54CE-21C9-4FB9-0C29-75579BE34E25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78" creationId="{144C343D-A957-EBEA-5C3F-8E0BFF4B47BB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79" creationId="{87D3067B-A458-D833-CA9F-F7C2C8948173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80" creationId="{8FF89D13-AB22-A7E0-404D-FBC2E2182C37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81" creationId="{F07A5714-A297-C1FD-7031-217A72CFC348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82" creationId="{B8189672-D30B-B073-AE35-F0141EDCAF1C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83" creationId="{EEB9D0A7-43B4-0F89-D26D-62A3FBD2F77D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85" creationId="{CCBC324D-36BB-CBF2-D148-AAB90B60B807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86" creationId="{BA20A416-351C-A035-54C6-EA1D545D82D0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88" creationId="{B2C6B711-DDA7-200D-311C-74F99343EDF3}"/>
          </ac:spMkLst>
        </pc:spChg>
        <pc:spChg chg="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89" creationId="{4923132B-ADB9-89E4-EB4A-020A355FD501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92" creationId="{7E7FBA0E-2878-61D6-C3CA-0C80BC1F2B87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94" creationId="{176CB88E-D10E-6849-3711-A2793719D30E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96" creationId="{7A8335DC-8A87-53F4-B61B-9DD143D1412B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497" creationId="{34A3DB42-9DFA-825D-135B-BCF15202F8F1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502" creationId="{CCE6B136-E01D-BC67-0B5E-94413ACCD58B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503" creationId="{22FB1D3F-D6DA-EAF5-CA10-18D96C013EFB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504" creationId="{7CA6077D-DF3B-C1C9-2632-62268EC1AD27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505" creationId="{546B6A10-2503-7624-EA88-FA7B6E0A21F4}"/>
          </ac:spMkLst>
        </pc:spChg>
        <pc:spChg chg="add mod">
          <ac:chgData name="Χριστόδουλος Πελτέκης" userId="ff7747fd-0b67-4134-a027-d7db4471bddc" providerId="ADAL" clId="{79F884A6-B07C-4958-AD95-DB9C856A5BF8}" dt="2024-04-12T14:58:58.823" v="1686"/>
          <ac:spMkLst>
            <pc:docMk/>
            <pc:sldMk cId="3621154077" sldId="277"/>
            <ac:spMk id="506" creationId="{62B4C43E-FECC-05EA-8D1F-2732CE4DA908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6T07:45:59.369" v="4309" actId="478"/>
          <ac:spMkLst>
            <pc:docMk/>
            <pc:sldMk cId="3621154077" sldId="277"/>
            <ac:spMk id="507" creationId="{4010793E-71FD-F298-B044-B735A069D10A}"/>
          </ac:spMkLst>
        </pc:s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0" creationId="{FBB02C5E-8D30-2F71-8CF1-AAE342B8C86C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3" creationId="{9DE4B5AC-8122-25BE-7231-FF9052C4198B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20" creationId="{8DB286A0-43AC-F526-4B09-5ACE8868145A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23" creationId="{910002E5-9637-CB4C-319B-70B9BD41F225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26" creationId="{07D9A77B-555C-57BE-33F1-A68BCCA48F33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29" creationId="{F32F831D-E9CC-A1BF-D031-9871EF73FCA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40" creationId="{6C1E3832-2B43-FE25-8D2D-87C21820CEFB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43" creationId="{D2CB9C4A-D9CB-33B8-3581-E81C30AC894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52" creationId="{FE987DF2-ABD0-A167-5B60-FDC1A786B5A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55" creationId="{163DEE06-51AE-459F-8034-BA5724F8A17D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64" creationId="{BC9A2909-90D6-4E5E-A936-71C5743C882C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67" creationId="{10767FBF-7F35-58EA-EB8D-F77877A864A7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83" creationId="{9B5BB4A2-5D43-0352-B5EB-26523DB5643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95" creationId="{02EAE0DA-F795-DDB2-5877-DEA930D132EE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98" creationId="{F16D257F-ACEC-CE97-CE7C-07480FBD99B2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08" creationId="{0E08E137-D970-9290-B1BB-85F86A2FC3FE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11" creationId="{B7844563-0D38-E099-690F-30586B94B561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15" creationId="{C474512C-5175-A4AC-9860-7EBD402F2D6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18" creationId="{0C08ED1E-02CE-32CF-1B42-39AC5BC6EF83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23" creationId="{0F4362B5-CE35-9500-DE36-CD8BF3EA8FE0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32" creationId="{7B42FB6C-B3AE-D3E8-EABC-27AA7D6DC535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38" creationId="{1F0D512E-8FAE-B81B-003B-A1FB7D44404D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45" creationId="{B2498B50-C8D6-F216-A17C-638CD976DDB9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51" creationId="{02CB1E27-DABF-6335-B486-2FC85180C9F5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54" creationId="{95B746E5-AEB8-9301-DA14-DBFC8D1F1454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64" creationId="{AE8860EB-567F-12BB-23F2-2CA1D0423751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67" creationId="{04FDDBCB-4E8B-C91D-9CC9-54AA13BA468A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71" creationId="{E472A0EF-FDDA-A0C5-F16F-93AD4BF2A520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74" creationId="{3D632511-E4A3-284C-7F9D-59C1EB04FB7F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79" creationId="{90A7B782-2DFF-5C3D-7270-7537964703EE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88" creationId="{DB0DD176-DC54-8384-E825-59B00120CD7F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194" creationId="{B0791B4F-08EA-2868-960A-292C5E9B4704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214" creationId="{90D272D5-6597-72AA-A987-D6451221D753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217" creationId="{EB84B4D2-F520-9208-2802-56633B3657F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226" creationId="{500EACCC-DAA2-B92A-CBEF-8BF948612094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18:57.493" v="1149"/>
          <ac:grpSpMkLst>
            <pc:docMk/>
            <pc:sldMk cId="3621154077" sldId="277"/>
            <ac:grpSpMk id="231" creationId="{BC9EC763-561D-92E4-B51B-960FB9417FD0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6T08:13:29.491" v="4529" actId="1038"/>
          <ac:grpSpMkLst>
            <pc:docMk/>
            <pc:sldMk cId="3621154077" sldId="277"/>
            <ac:grpSpMk id="254" creationId="{D02F7408-8CD7-6BBE-8C9F-542F28E2775F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6T08:13:29.491" v="4529" actId="1038"/>
          <ac:grpSpMkLst>
            <pc:docMk/>
            <pc:sldMk cId="3621154077" sldId="277"/>
            <ac:grpSpMk id="257" creationId="{460EE17B-3B9A-679F-DB0F-804EA972A530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56.799" v="1506" actId="1036"/>
          <ac:grpSpMkLst>
            <pc:docMk/>
            <pc:sldMk cId="3621154077" sldId="277"/>
            <ac:grpSpMk id="264" creationId="{DBC94AA4-4B57-19B0-EAA2-F92017BCAE3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56.799" v="1506" actId="1036"/>
          <ac:grpSpMkLst>
            <pc:docMk/>
            <pc:sldMk cId="3621154077" sldId="277"/>
            <ac:grpSpMk id="267" creationId="{603D659D-A05E-8DB0-4B59-DE7653A91E7E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6T08:13:29.491" v="4529" actId="1038"/>
          <ac:grpSpMkLst>
            <pc:docMk/>
            <pc:sldMk cId="3621154077" sldId="277"/>
            <ac:grpSpMk id="275" creationId="{ADC1477B-F9C3-D190-6B77-F808B1086D6C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6T08:13:29.491" v="4529" actId="1038"/>
          <ac:grpSpMkLst>
            <pc:docMk/>
            <pc:sldMk cId="3621154077" sldId="277"/>
            <ac:grpSpMk id="278" creationId="{3021CB44-19BF-953B-DC6F-B4FAE5845430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6T08:13:29.491" v="4529" actId="1038"/>
          <ac:grpSpMkLst>
            <pc:docMk/>
            <pc:sldMk cId="3621154077" sldId="277"/>
            <ac:grpSpMk id="287" creationId="{EE413C2C-C309-E1FF-8A77-634AD465805F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6T08:13:29.491" v="4529" actId="1038"/>
          <ac:grpSpMkLst>
            <pc:docMk/>
            <pc:sldMk cId="3621154077" sldId="277"/>
            <ac:grpSpMk id="290" creationId="{670CB363-AC3E-CD24-9607-B1AA44BE94F2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6T08:13:29.491" v="4529" actId="1038"/>
          <ac:grpSpMkLst>
            <pc:docMk/>
            <pc:sldMk cId="3621154077" sldId="277"/>
            <ac:grpSpMk id="299" creationId="{3EF3F6ED-7556-E17B-A47A-273DBCFDE109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6T08:13:29.491" v="4529" actId="1038"/>
          <ac:grpSpMkLst>
            <pc:docMk/>
            <pc:sldMk cId="3621154077" sldId="277"/>
            <ac:grpSpMk id="302" creationId="{6615B87E-AB10-7ACD-E35D-8702499EF6A3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6T08:13:29.491" v="4529" actId="1038"/>
          <ac:grpSpMkLst>
            <pc:docMk/>
            <pc:sldMk cId="3621154077" sldId="277"/>
            <ac:grpSpMk id="315" creationId="{1F104B90-6C67-79B2-386B-3DBAD19A3CE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56.799" v="1506" actId="1036"/>
          <ac:grpSpMkLst>
            <pc:docMk/>
            <pc:sldMk cId="3621154077" sldId="277"/>
            <ac:grpSpMk id="326" creationId="{C62FAA57-55CC-16B2-8541-3D7B81CA7720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6T08:13:29.491" v="4529" actId="1038"/>
          <ac:grpSpMkLst>
            <pc:docMk/>
            <pc:sldMk cId="3621154077" sldId="277"/>
            <ac:grpSpMk id="332" creationId="{66C585FB-3860-A03C-4EB8-53D72D1E5BEC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56.799" v="1506" actId="1036"/>
          <ac:grpSpMkLst>
            <pc:docMk/>
            <pc:sldMk cId="3621154077" sldId="277"/>
            <ac:grpSpMk id="337" creationId="{855E94A2-CEAC-DA03-E67F-D837823C4B22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56.799" v="1506" actId="1036"/>
          <ac:grpSpMkLst>
            <pc:docMk/>
            <pc:sldMk cId="3621154077" sldId="277"/>
            <ac:grpSpMk id="354" creationId="{9D635F06-5562-4E4B-8FA3-1D38BFAF2851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56.799" v="1506" actId="1036"/>
          <ac:grpSpMkLst>
            <pc:docMk/>
            <pc:sldMk cId="3621154077" sldId="277"/>
            <ac:grpSpMk id="357" creationId="{3C6EE8C0-68BA-AE80-05D0-3734549760E1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384" creationId="{28C51036-EACF-F5D8-CA92-E3140023CC89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387" creationId="{3C0C73C8-483A-0D0F-1D02-D4F0B1C135C9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394" creationId="{3D44D2F5-24C6-212B-CDFE-A5304D7CDC73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397" creationId="{67CE05D2-02F6-B42D-EB20-78680F57533E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05" creationId="{BAB8152D-7EFA-F801-6D4D-BE1EED892629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08" creationId="{6A27C6D1-5330-33C4-4456-2737C489DBA7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17" creationId="{DBADBF92-C8B0-1FCC-D3C9-8126B14B3FCB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20" creationId="{11AE00C3-EF17-FB84-E253-7C6127261D64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29" creationId="{5A8DBE9F-ACB2-FCE2-53AE-ECAE8671B1D1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32" creationId="{B3B76BA5-A957-782D-262B-A99B79D8FC6C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45" creationId="{D049B765-E12F-4222-F0C3-D7431026AA08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56" creationId="{31940CA9-9934-5B39-0BC6-1AA98D87384F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62" creationId="{8B11B854-1D4D-4961-B68F-DAD19351E862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67" creationId="{56628D48-31C2-CF44-061C-E1EC2011DA49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84" creationId="{1618643F-71CB-F06E-5EDF-2269CCC12FD5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4:58:58.823" v="1686"/>
          <ac:grpSpMkLst>
            <pc:docMk/>
            <pc:sldMk cId="3621154077" sldId="277"/>
            <ac:grpSpMk id="487" creationId="{1283BB12-E4C4-A8B0-B2F7-8AAE2BE6CAF3}"/>
          </ac:grpSpMkLst>
        </pc:grp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5" creationId="{41AE2101-C4C9-74C0-2E8D-4258F11CDEE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6" creationId="{CDD57668-511D-70A6-E47F-8A20DC029DE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7" creationId="{2414F1C4-CDA6-A0A5-8A21-5DB117213AE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9" creationId="{45E3406B-4F2F-E760-18A8-90773406A8A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6" creationId="{560F3B1F-0A39-C27B-F0E6-9A319DB76B2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7" creationId="{9515FF6D-6ADA-66C6-0565-3E1C4596A0B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8" creationId="{81E5D731-CA9B-A727-9C13-85505AE407C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9" creationId="{780F77CC-057E-C0D8-389B-892BA4B04A7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32" creationId="{AF701683-E879-57E3-B89F-03533A5B2D4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33" creationId="{515CB01E-2B94-3B52-4A39-2874153007E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34" creationId="{CB022E9A-73AA-127D-1FE5-38D11C80543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37" creationId="{3A402074-FDD4-A0AD-C88F-D310EAE6906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39" creationId="{F56F4FCA-066F-C452-3B64-6FB7F4C755C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46" creationId="{56132357-9703-7B8C-3D3B-EEBAF75B0A0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47" creationId="{8C5987EA-B41E-A64C-7554-87CEB8496E1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48" creationId="{2F16B1C9-541A-CC66-5DD6-BAF30034D0F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49" creationId="{31962E36-C574-0A15-8785-3C5C4281147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51" creationId="{CF3FA718-FD78-F169-89EB-1B95964392D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58" creationId="{1D09829A-6DAE-F6E8-E280-DF1DF9028B2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59" creationId="{754A4A08-B969-7D0E-8F1F-3261884FA00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60" creationId="{455B3EF7-B11B-8A6B-618D-14C3846A86F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61" creationId="{71DA13EA-F2D1-82F3-CB5F-0CA40D1B9DB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63" creationId="{9A8B091A-EBDA-A540-57E7-EDF0C4C8B3B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70" creationId="{1C413EA8-F003-44E7-D25C-38E80DCF81F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71" creationId="{1AF35C0D-FDB8-E68C-9768-52B2B40D892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72" creationId="{580F3443-C9F9-958F-E94A-C1883CB5CD6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73" creationId="{A6CB0207-7320-48D3-6F45-95BFAA4F66A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75" creationId="{05A77348-EAE6-2D56-F79E-4395D9E6A1D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76" creationId="{6A71F81B-B7E2-456D-72C8-8B217FB85B6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80" creationId="{580BD065-D7F4-2017-52CB-1026DA70990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81" creationId="{45ED9D90-F5A1-F21F-4683-2460567C2783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84" creationId="{AD9410DF-C179-5592-68CD-B9654284333C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85" creationId="{73CA2812-1F7E-1743-0CD5-56599DBBBC90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86" creationId="{DC898867-E070-0C23-B7D4-31DB93E6494D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87" creationId="{2D420C81-F324-CEE9-A9CD-EC3BE13E5FA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88" creationId="{1F2FEEB8-173C-4BA6-D925-FA7DDAE6FC6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89" creationId="{A32567B6-1653-8627-189B-1CE08B95E07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90" creationId="{EE74ADD3-4BD9-74CC-8CB7-F9BCF78C86D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91" creationId="{73A498BC-832E-F561-D4C4-17895A5516F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92" creationId="{12E46709-5869-F507-74A5-168A43EC652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93" creationId="{135DD910-E2CD-B10C-E1C7-B4DC6EC2542A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99" creationId="{E688C380-E9E6-818E-2BC5-D79501AD92D7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00" creationId="{C293A5AF-9266-3C5F-9177-D64354CD6AFA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01" creationId="{7D5FCB4A-C021-768D-55C5-D50E61643CD2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02" creationId="{A9869F9C-F89F-2B89-34BE-1E159D10D4F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03" creationId="{843B0346-58F3-A759-DBE3-CC39E531300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04" creationId="{450832F0-E9FD-73B2-A862-67BDD311429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05" creationId="{17FBE26D-E9B8-D2C2-204F-FABE66F63AF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06" creationId="{9F48E5A6-28FC-0FA8-9EB4-B441FB22856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07" creationId="{42B3B9E7-A1A8-C782-7C01-33AC3F57DAB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14" creationId="{1B97EAD6-6DAE-995C-D9D3-8017947E41A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21" creationId="{97EEDBDA-3DCB-DFA4-82F8-EA1382F9EA8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22" creationId="{E89A5F3D-9823-13BA-14DE-7A7D1E45C57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27" creationId="{D3CBDEDA-2535-093B-D1AF-648D375EF2B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28" creationId="{18D4A3CD-9709-DF18-8340-021A6C01E87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29" creationId="{8DA8ECA7-1ABB-C1F3-394A-E6C9AE42AA6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30" creationId="{2E9BB625-AC7C-7E57-EACD-F665C0C0C09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31" creationId="{9D70E6AB-AF87-86F0-3E30-12C9CAE1EA2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35" creationId="{7AD34535-EBCB-AEF5-660F-A0843CFA1F7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36" creationId="{38910B8D-9107-D970-7683-2DC10ED467B0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39" creationId="{88432A2A-EA48-7CC8-2341-345E59B17D1A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40" creationId="{DC4C8735-D3EE-5C1D-5DCA-75D4A426F8EF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41" creationId="{66AE5221-3FE7-CF83-7785-584E6389946F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42" creationId="{9C2A297F-6A7D-03E8-2C7E-73FBF469BEC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43" creationId="{4BAC87A9-3DF1-33AF-9777-648581173F27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46" creationId="{FEFF258E-ED85-1C82-CB8B-A05E3BFA6A8B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47" creationId="{47D8F214-003F-1EE7-3AD1-D1DC218F2807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48" creationId="{C5D9B896-2E06-BE0A-6569-F195B6C9BC4A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49" creationId="{3BE00823-566E-E370-4F0A-4705F74D6119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55" creationId="{8D1771AB-B47E-A669-81CC-A2B85416459F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56" creationId="{072C68A6-0536-EFD9-760A-AFA1CA16A8DD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57" creationId="{8204776B-B3D7-244C-D1CE-F2EAAA61B468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58" creationId="{D8407AAC-37BB-EAEF-17AD-7A8693706D6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59" creationId="{44E12CB5-5B33-1CBE-5907-AE471818A87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60" creationId="{ABFFB7F6-A53C-0A94-23AD-9CE0AA8EBCB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61" creationId="{D4903749-3C94-2CEC-8C5C-29E039F88C4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62" creationId="{32D31971-44CD-7110-A4F1-CFD41512A9B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63" creationId="{FBBFCAA4-0599-BB3B-E2D5-C49E7DF9200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70" creationId="{434F7267-CC43-5F47-0326-A208F17DC76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77" creationId="{3E97FF55-017D-25FD-0873-1E7E275DFBA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78" creationId="{8D95BB88-8BBC-561F-9B4A-BB717C090DF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83" creationId="{3B56F1F4-F8B7-1681-97C9-2557E5E4D96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84" creationId="{3A2858AB-E53F-E177-137E-ECCD5E4207F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85" creationId="{31939C2E-DEFC-7688-A7C8-1D4A6B3906B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86" creationId="{C0E7897A-106F-B2E0-3A27-67E5CBD736B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87" creationId="{F9A5FC58-4903-C060-96B9-72161ED7C99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91" creationId="{7B02BC33-689F-3A1F-F0F6-5B6C4002F30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92" creationId="{5989B793-E907-757B-8A17-B2EEFDBF3EC3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95" creationId="{4804BC13-8F06-B5EF-5186-ADF46E063068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96" creationId="{B2699594-7E9D-4EA1-D872-DA857462E7CE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97" creationId="{947B4684-9496-AEE1-FE0D-F05EACDE7D01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98" creationId="{93636D78-CD08-8021-F7A2-7E201901EAC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199" creationId="{8A8C204F-F637-2649-91F3-D147614FB88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20" creationId="{C6FBC43B-8A2A-EDBF-296C-2892ACB885C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21" creationId="{B8771836-4826-5D8A-6053-D5115E83688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23" creationId="{AC2A8F00-C7F1-A520-4783-FBB2B63B90A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25" creationId="{83A8E1D0-74A2-B68F-A1C1-E32671ABC581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27" creationId="{220069AC-5808-6D87-9523-8DA828C90771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28" creationId="{6061230B-3CE7-4B09-5DB1-F7993E6D5097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29" creationId="{093816DA-0FA3-F3BC-96A6-46233EDD2DBF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30" creationId="{D409460D-7DF3-5D1F-AEBE-D70F392EF0F1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32" creationId="{54F3CD5B-BFC4-1BBE-1B7D-67770E1C184E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33" creationId="{02D052FE-CA6C-D009-3D8B-1B7D0A58F48E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34" creationId="{2DC6FECB-8288-5944-D9E5-3F9BB1E61AA3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35" creationId="{F418BA40-CC1F-D5B2-306E-413DC2B6F13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42" creationId="{BDC6CB79-AD03-DDBB-049C-620EAD8B546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46" creationId="{64E9DC22-C5C6-27E3-1104-FCE606EBDC2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47" creationId="{818A0AD2-D09C-1A67-46B8-5FEC150C126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48" creationId="{B9DE49AB-61C2-D5C9-E204-030575CDE9B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18:57.493" v="1149"/>
          <ac:cxnSpMkLst>
            <pc:docMk/>
            <pc:sldMk cId="3621154077" sldId="277"/>
            <ac:cxnSpMk id="249" creationId="{B611D39B-1910-2665-5093-B05BD68257C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51" creationId="{5A64197A-4C19-311B-19B6-7CBB2A7510A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53" creationId="{72D53306-0E51-41E0-EC09-644D9279718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60" creationId="{EE54D970-677F-9DA0-CE3A-F0C92F512B2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61" creationId="{812CB54C-52B7-0CB3-F5D9-C8A262CF9A8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62" creationId="{FFC7C3D4-FBA7-3149-D6E1-7288305C737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63" creationId="{164278C4-C2B8-5CF4-04C9-A76F2DDCBEC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270" creationId="{BF114DA7-081C-0B13-CE82-5D00368A1D6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4:20.785" v="1538" actId="14100"/>
          <ac:cxnSpMkLst>
            <pc:docMk/>
            <pc:sldMk cId="3621154077" sldId="277"/>
            <ac:cxnSpMk id="272" creationId="{93A59280-4CDB-C6C5-D16B-47D58A7F3FB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74" creationId="{2A7702D6-B5DA-7326-68A7-340BAD9613D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81" creationId="{ACE90165-3C9C-298A-9AC2-B992281200F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82" creationId="{6A689AFE-8D20-BD3E-18F8-073C14C01D4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83" creationId="{C7ED2342-94AE-4C2D-487A-72938444954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84" creationId="{AFFF8B1A-EC82-EDF9-662D-6B39F488FA9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86" creationId="{B800D7FA-72D9-E0D5-E8E3-C8653CD6123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93" creationId="{EB1CA6B9-CCD1-9E2C-0149-D8E9480649D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94" creationId="{2D737C2A-BFDE-1B3B-6699-EADB53304D1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95" creationId="{4DC08487-EB16-C940-D9B9-3C77602B504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96" creationId="{6B06CA80-A641-BD07-C12A-A4B64C22817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298" creationId="{20AC51F8-2735-FCEE-87F2-3D4DCC4F4EA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305" creationId="{495F9CDA-3350-82FB-883A-C5B835B0C47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306" creationId="{CA92D517-235F-ECB6-2C4F-676D2E5C68D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307" creationId="{877EEFDA-555D-C80B-3044-D942E07FFCE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308" creationId="{B99F85CF-C074-0F48-A18C-BB33669C3F6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10" creationId="{F6ECB05F-C7D3-91B3-9FB7-D035CB3236E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6:37:10.623" v="2009" actId="1038"/>
          <ac:cxnSpMkLst>
            <pc:docMk/>
            <pc:sldMk cId="3621154077" sldId="277"/>
            <ac:cxnSpMk id="313" creationId="{7A7295CA-9CEA-20F5-79D2-F68531FF1176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16" creationId="{A37EEADE-2BE9-0BFE-7774-3A70B04E6ED9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17" creationId="{AC29087D-3C03-6805-7195-90D00425430C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18" creationId="{A31D448A-5C9B-C95A-C967-BAC1F1B39B27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19" creationId="{210885F3-0B29-69BF-D65D-AB267F6DC57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320" creationId="{38C23345-D7AB-F0E2-798F-244B6129329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321" creationId="{605833DB-0136-C821-F1A4-3A503B74756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322" creationId="{FE2709C6-7B1B-CC92-D267-7600BBE7A5E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323" creationId="{1484A6A8-8494-FF07-1E0E-D3FEA316FA2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324" creationId="{10FC9879-FF36-3464-9871-80B1025525B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13:29.491" v="4529" actId="1038"/>
          <ac:cxnSpMkLst>
            <pc:docMk/>
            <pc:sldMk cId="3621154077" sldId="277"/>
            <ac:cxnSpMk id="325" creationId="{4A7960F1-5391-EAC2-7F55-B1D2990A5914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27" creationId="{17638D9E-3778-21B9-241D-C993E7F6A2F2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28" creationId="{D4B8B6AC-7D6D-9242-0416-D8C7D6AA65D6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29" creationId="{DD112DCB-8D77-CD3A-2481-236ED6433314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30" creationId="{5A6BE897-7971-4BB7-DA62-D26B8F890931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33" creationId="{B1984964-7BE0-4769-AB36-9C3967D9F312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34" creationId="{47398E17-949D-F831-CCC3-4650E329A1FA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35" creationId="{4DD3677B-3197-26B5-D875-C87488829F17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36" creationId="{4E5933AD-D73B-8450-93FD-7589314A2BEE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38" creationId="{C70BC0A6-9532-62C2-68F2-E45D09AA83B9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39" creationId="{30A6BE27-8F5C-AC26-3D72-2B517182818A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40" creationId="{C5D811E0-A20A-139E-FB99-66EBD1984EF7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41" creationId="{ACD15E6C-4B4F-B3DA-9662-0140A24203F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60" creationId="{EC78A1A4-C42D-1278-54E8-E3424B3CBC8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61" creationId="{AA3FCBF4-35D7-B547-ADC1-F133E3362D6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63" creationId="{5800D1B4-DDF2-885A-3043-3409F16D72F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8:20:40.037" v="4535" actId="1038"/>
          <ac:cxnSpMkLst>
            <pc:docMk/>
            <pc:sldMk cId="3621154077" sldId="277"/>
            <ac:cxnSpMk id="365" creationId="{698945AC-77F5-79C4-B8B5-A06DFDA162B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68" creationId="{0F4C59A5-6486-D60C-0B63-DAB11C5FF4A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69" creationId="{5E6D4AD3-A950-B6D6-D105-8CDA3F37B4A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70" creationId="{78BA98C9-CB5F-12EB-1B90-FF1DA861A8A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49:18.109" v="1523" actId="692"/>
          <ac:cxnSpMkLst>
            <pc:docMk/>
            <pc:sldMk cId="3621154077" sldId="277"/>
            <ac:cxnSpMk id="371" creationId="{5ACC9163-3FF1-C014-D398-0BA6928D380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381" creationId="{7DC31366-A602-2497-0F4F-F032237145D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383" creationId="{59743B68-0A4F-581C-7FD8-9BD8DE703E8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390" creationId="{DD7F7D60-CAF7-C77A-BEB1-93959A470FB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391" creationId="{662A4E31-4C90-D57B-CD8D-AFC9A8578FB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392" creationId="{52299AFC-BB53-BAAF-4391-D6AB5B7993A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393" creationId="{7F9D4268-512F-8148-B8A2-22B3FDD87EC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00" creationId="{7FB7EFCB-EF01-96EC-E744-50BA116179C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02" creationId="{D1FD494E-7625-630C-C72A-CF1F820A924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04" creationId="{54E72211-C880-1EE2-1912-984ABA5F042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11" creationId="{8FC625F5-AD2E-0FA1-13F1-9155C2E4655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12" creationId="{C40BF641-4C88-CFAF-98CF-7D20B821C5B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13" creationId="{9B1B4EF1-D121-A5D8-08A9-89D9E521DB7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14" creationId="{9BFE02F5-98E0-6B38-7933-D5E97816C5E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16" creationId="{42F82DB0-165B-4203-478B-2E7D79AACAE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23" creationId="{D0E7FC07-03B7-16C0-CE6F-A0F390BC2FF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24" creationId="{09388653-A322-E91A-5B4F-C10F2554F57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25" creationId="{B413F817-B084-10D8-A8B0-965815D84CF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26" creationId="{BAA86892-B4B5-7C06-83AC-3C2590296FF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28" creationId="{34367569-4158-239B-73E0-1B896813729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35" creationId="{B16E4055-5C47-34CC-79B9-D4614FCCE56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36" creationId="{8E9A2101-3F0A-02EA-895E-E477A4FF468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37" creationId="{D4F7DC1C-0333-057B-3745-F33DB371B6D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38" creationId="{CBD3874F-640D-E3F9-FF58-B818250C3C0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40" creationId="{76DAB380-48CD-309F-4844-9101A0D4F97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43" creationId="{AB899C2D-6D8C-1E7C-F357-3C8E9371F399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46" creationId="{BE5612B1-80C8-A77A-EB3C-DB6A75539FE5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47" creationId="{3C1CB80D-289F-DABE-C3B7-93C4AA0F8732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48" creationId="{04825C0E-45B0-FF77-0BD2-289AC8F9D208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49" creationId="{3C152E6E-76FB-73C2-95A6-37E686E90C4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50" creationId="{A533E0DC-1BCD-6AF2-1EB8-0B1D76C871F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51" creationId="{C90C24F0-39B6-1FE1-5C33-D9C2DEB31A6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52" creationId="{7DFD3BC9-729F-D6F2-045F-32FC5BB6CB4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53" creationId="{7D2D37D6-D0C6-F44A-A739-7FD4C795457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54" creationId="{CD3B6DFE-BC6F-C8C5-8102-33B6462DDBA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55" creationId="{D69DF9A4-256F-1330-AD1D-02882E5DD13D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57" creationId="{9C98CB3A-DD3F-4429-3A1D-F06BC04DCD20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58" creationId="{458D5CF3-2547-7052-9669-52E1B8E26C53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59" creationId="{BBD487C7-DF2F-6D91-0B6E-3E3BB4A287A0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60" creationId="{005F29B1-97C0-170B-A64F-1283BC65158E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63" creationId="{7E1BD421-D5BC-1E76-AC9E-73FC1801AA9D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64" creationId="{A8E7076E-D803-E18F-5C6E-EF6D2F67650B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65" creationId="{82593752-0098-6EC5-6D44-DE73B37FE1B0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66" creationId="{7BD4F717-3986-EB6C-805F-FEBDB5F694A0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68" creationId="{F856C5EE-C5B2-24FF-2BFE-3D013C81FDA9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69" creationId="{B3AFFAB0-8D55-F062-35B0-2B88FD1F4B7B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70" creationId="{054E3B29-8721-FD9B-C76C-102B2D3407D8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71" creationId="{EAD6D347-E3FA-C41F-7BC4-84802530061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90" creationId="{9D6E2D33-A181-FB3F-FA7D-B42B491595B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91" creationId="{31082608-12F4-E8EF-5EFA-88BD8EA9E6B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93" creationId="{C4044C8E-6DA0-845A-0FD9-2CCD50CB78D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95" creationId="{1AABEA0E-6D33-0AEF-A868-E5ACFECF3E9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98" creationId="{41DFDD26-D81A-8AD0-4254-6A74A2A3776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499" creationId="{68F0811D-39D3-89CE-47BD-D1A60291F30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500" creationId="{406E1A65-37CA-3177-47B9-9328C9547C8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4:58:58.823" v="1686"/>
          <ac:cxnSpMkLst>
            <pc:docMk/>
            <pc:sldMk cId="3621154077" sldId="277"/>
            <ac:cxnSpMk id="501" creationId="{179BC7B3-4835-C322-C1B4-3CAAD09A1B61}"/>
          </ac:cxnSpMkLst>
        </pc:cxnChg>
      </pc:sldChg>
      <pc:sldChg chg="modSp add mod">
        <pc:chgData name="Χριστόδουλος Πελτέκης" userId="ff7747fd-0b67-4134-a027-d7db4471bddc" providerId="ADAL" clId="{79F884A6-B07C-4958-AD95-DB9C856A5BF8}" dt="2024-04-15T08:25:56.358" v="2920" actId="20577"/>
        <pc:sldMkLst>
          <pc:docMk/>
          <pc:sldMk cId="1186338762" sldId="278"/>
        </pc:sldMkLst>
        <pc:spChg chg="mod">
          <ac:chgData name="Χριστόδουλος Πελτέκης" userId="ff7747fd-0b67-4134-a027-d7db4471bddc" providerId="ADAL" clId="{79F884A6-B07C-4958-AD95-DB9C856A5BF8}" dt="2024-04-11T16:38:21.904" v="424" actId="20577"/>
          <ac:spMkLst>
            <pc:docMk/>
            <pc:sldMk cId="1186338762" sldId="278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79F884A6-B07C-4958-AD95-DB9C856A5BF8}" dt="2024-04-12T12:49:51.744" v="869" actId="404"/>
          <ac:spMkLst>
            <pc:docMk/>
            <pc:sldMk cId="1186338762" sldId="278"/>
            <ac:spMk id="4" creationId="{0F0680B8-3FCC-4673-8F19-CAEC6C40DCC2}"/>
          </ac:spMkLst>
        </pc:spChg>
        <pc:spChg chg="mod">
          <ac:chgData name="Χριστόδουλος Πελτέκης" userId="ff7747fd-0b67-4134-a027-d7db4471bddc" providerId="ADAL" clId="{79F884A6-B07C-4958-AD95-DB9C856A5BF8}" dt="2024-04-15T08:25:56.358" v="2920" actId="20577"/>
          <ac:spMkLst>
            <pc:docMk/>
            <pc:sldMk cId="1186338762" sldId="278"/>
            <ac:spMk id="8" creationId="{B6F1AC51-6B5B-678F-0217-2817693A018B}"/>
          </ac:spMkLst>
        </pc:spChg>
      </pc:sldChg>
      <pc:sldChg chg="modSp add mod ord modShow">
        <pc:chgData name="Χριστόδουλος Πελτέκης" userId="ff7747fd-0b67-4134-a027-d7db4471bddc" providerId="ADAL" clId="{79F884A6-B07C-4958-AD95-DB9C856A5BF8}" dt="2024-04-15T16:11:37.720" v="4191"/>
        <pc:sldMkLst>
          <pc:docMk/>
          <pc:sldMk cId="2696144865" sldId="279"/>
        </pc:sldMkLst>
        <pc:spChg chg="mod">
          <ac:chgData name="Χριστόδουλος Πελτέκης" userId="ff7747fd-0b67-4134-a027-d7db4471bddc" providerId="ADAL" clId="{79F884A6-B07C-4958-AD95-DB9C856A5BF8}" dt="2024-04-11T16:38:31.552" v="427" actId="20577"/>
          <ac:spMkLst>
            <pc:docMk/>
            <pc:sldMk cId="2696144865" sldId="279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79F884A6-B07C-4958-AD95-DB9C856A5BF8}" dt="2024-04-12T12:49:54.594" v="870" actId="404"/>
          <ac:spMkLst>
            <pc:docMk/>
            <pc:sldMk cId="2696144865" sldId="279"/>
            <ac:spMk id="4" creationId="{0F0680B8-3FCC-4673-8F19-CAEC6C40DCC2}"/>
          </ac:spMkLst>
        </pc:spChg>
      </pc:sldChg>
      <pc:sldChg chg="modSp add mod ord modShow">
        <pc:chgData name="Χριστόδουλος Πελτέκης" userId="ff7747fd-0b67-4134-a027-d7db4471bddc" providerId="ADAL" clId="{79F884A6-B07C-4958-AD95-DB9C856A5BF8}" dt="2024-04-15T16:11:37.720" v="4191"/>
        <pc:sldMkLst>
          <pc:docMk/>
          <pc:sldMk cId="588747595" sldId="280"/>
        </pc:sldMkLst>
        <pc:spChg chg="mod">
          <ac:chgData name="Χριστόδουλος Πελτέκης" userId="ff7747fd-0b67-4134-a027-d7db4471bddc" providerId="ADAL" clId="{79F884A6-B07C-4958-AD95-DB9C856A5BF8}" dt="2024-04-11T14:18:00.880" v="180" actId="6549"/>
          <ac:spMkLst>
            <pc:docMk/>
            <pc:sldMk cId="588747595" sldId="280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79F884A6-B07C-4958-AD95-DB9C856A5BF8}" dt="2024-04-12T12:49:57.707" v="871" actId="404"/>
          <ac:spMkLst>
            <pc:docMk/>
            <pc:sldMk cId="588747595" sldId="280"/>
            <ac:spMk id="4" creationId="{0F0680B8-3FCC-4673-8F19-CAEC6C40DCC2}"/>
          </ac:spMkLst>
        </pc:spChg>
      </pc:sldChg>
      <pc:sldChg chg="modSp add mod ord modShow">
        <pc:chgData name="Χριστόδουλος Πελτέκης" userId="ff7747fd-0b67-4134-a027-d7db4471bddc" providerId="ADAL" clId="{79F884A6-B07C-4958-AD95-DB9C856A5BF8}" dt="2024-04-15T16:13:30.810" v="4213"/>
        <pc:sldMkLst>
          <pc:docMk/>
          <pc:sldMk cId="3383296911" sldId="281"/>
        </pc:sldMkLst>
        <pc:spChg chg="mod">
          <ac:chgData name="Χριστόδουλος Πελτέκης" userId="ff7747fd-0b67-4134-a027-d7db4471bddc" providerId="ADAL" clId="{79F884A6-B07C-4958-AD95-DB9C856A5BF8}" dt="2024-04-15T15:35:20.989" v="3986" actId="20577"/>
          <ac:spMkLst>
            <pc:docMk/>
            <pc:sldMk cId="3383296911" sldId="281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79F884A6-B07C-4958-AD95-DB9C856A5BF8}" dt="2024-04-15T15:33:55.455" v="3954" actId="33524"/>
          <ac:spMkLst>
            <pc:docMk/>
            <pc:sldMk cId="3383296911" sldId="281"/>
            <ac:spMk id="4" creationId="{0F0680B8-3FCC-4673-8F19-CAEC6C40DCC2}"/>
          </ac:spMkLst>
        </pc:spChg>
      </pc:sldChg>
      <pc:sldChg chg="modSp add mod modNotesTx">
        <pc:chgData name="Χριστόδουλος Πελτέκης" userId="ff7747fd-0b67-4134-a027-d7db4471bddc" providerId="ADAL" clId="{79F884A6-B07C-4958-AD95-DB9C856A5BF8}" dt="2024-04-16T10:15:45.481" v="5355" actId="313"/>
        <pc:sldMkLst>
          <pc:docMk/>
          <pc:sldMk cId="238160143" sldId="282"/>
        </pc:sldMkLst>
        <pc:spChg chg="mod">
          <ac:chgData name="Χριστόδουλος Πελτέκης" userId="ff7747fd-0b67-4134-a027-d7db4471bddc" providerId="ADAL" clId="{79F884A6-B07C-4958-AD95-DB9C856A5BF8}" dt="2024-04-15T16:13:12.549" v="4211" actId="20577"/>
          <ac:spMkLst>
            <pc:docMk/>
            <pc:sldMk cId="238160143" sldId="282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79F884A6-B07C-4958-AD95-DB9C856A5BF8}" dt="2024-04-15T16:13:56.494" v="4216" actId="20577"/>
          <ac:spMkLst>
            <pc:docMk/>
            <pc:sldMk cId="238160143" sldId="282"/>
            <ac:spMk id="4" creationId="{0F0680B8-3FCC-4673-8F19-CAEC6C40DCC2}"/>
          </ac:spMkLst>
        </pc:spChg>
        <pc:spChg chg="mod">
          <ac:chgData name="Χριστόδουλος Πελτέκης" userId="ff7747fd-0b67-4134-a027-d7db4471bddc" providerId="ADAL" clId="{79F884A6-B07C-4958-AD95-DB9C856A5BF8}" dt="2024-04-15T15:34:39.878" v="3958" actId="692"/>
          <ac:spMkLst>
            <pc:docMk/>
            <pc:sldMk cId="238160143" sldId="282"/>
            <ac:spMk id="121" creationId="{BF83D4BF-F9A2-6402-757E-33E3D7888944}"/>
          </ac:spMkLst>
        </pc:spChg>
        <pc:spChg chg="mod">
          <ac:chgData name="Χριστόδουλος Πελτέκης" userId="ff7747fd-0b67-4134-a027-d7db4471bddc" providerId="ADAL" clId="{79F884A6-B07C-4958-AD95-DB9C856A5BF8}" dt="2024-04-15T15:34:39.878" v="3958" actId="692"/>
          <ac:spMkLst>
            <pc:docMk/>
            <pc:sldMk cId="238160143" sldId="282"/>
            <ac:spMk id="122" creationId="{AABEF082-2F23-D537-9D29-69F2EB9E6BA6}"/>
          </ac:spMkLst>
        </pc:spChg>
      </pc:sldChg>
      <pc:sldChg chg="addSp delSp modSp add mod delAnim">
        <pc:chgData name="Χριστόδουλος Πελτέκης" userId="ff7747fd-0b67-4134-a027-d7db4471bddc" providerId="ADAL" clId="{79F884A6-B07C-4958-AD95-DB9C856A5BF8}" dt="2024-04-15T16:18:26.714" v="4305" actId="14100"/>
        <pc:sldMkLst>
          <pc:docMk/>
          <pc:sldMk cId="80427840" sldId="283"/>
        </pc:sldMkLst>
        <pc:spChg chg="mod">
          <ac:chgData name="Χριστόδουλος Πελτέκης" userId="ff7747fd-0b67-4134-a027-d7db4471bddc" providerId="ADAL" clId="{79F884A6-B07C-4958-AD95-DB9C856A5BF8}" dt="2024-04-11T16:39:03.705" v="439" actId="20577"/>
          <ac:spMkLst>
            <pc:docMk/>
            <pc:sldMk cId="80427840" sldId="283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79F884A6-B07C-4958-AD95-DB9C856A5BF8}" dt="2024-04-15T16:18:26.714" v="4305" actId="14100"/>
          <ac:spMkLst>
            <pc:docMk/>
            <pc:sldMk cId="80427840" sldId="283"/>
            <ac:spMk id="4" creationId="{0F0680B8-3FCC-4673-8F19-CAEC6C40DCC2}"/>
          </ac:spMkLst>
        </pc:spChg>
        <pc:spChg chg="del">
          <ac:chgData name="Χριστόδουλος Πελτέκης" userId="ff7747fd-0b67-4134-a027-d7db4471bddc" providerId="ADAL" clId="{79F884A6-B07C-4958-AD95-DB9C856A5BF8}" dt="2024-04-15T16:14:53.615" v="4217" actId="478"/>
          <ac:spMkLst>
            <pc:docMk/>
            <pc:sldMk cId="80427840" sldId="283"/>
            <ac:spMk id="7" creationId="{BD4E2F97-5190-9642-7CA2-E8FD869B15B1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16:17:59.866" v="4299" actId="478"/>
          <ac:spMkLst>
            <pc:docMk/>
            <pc:sldMk cId="80427840" sldId="283"/>
            <ac:spMk id="8" creationId="{C6898B31-88B5-DDFF-F40A-5F584ECB4174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16:17:58.747" v="4298" actId="478"/>
          <ac:spMkLst>
            <pc:docMk/>
            <pc:sldMk cId="80427840" sldId="283"/>
            <ac:spMk id="9" creationId="{C3B89022-6B74-22C7-4167-3C23B65EBA19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16:17:57.530" v="4297" actId="478"/>
          <ac:spMkLst>
            <pc:docMk/>
            <pc:sldMk cId="80427840" sldId="283"/>
            <ac:spMk id="10" creationId="{71637F60-BBB6-913F-3DA4-0E90B6F52E34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16:17:54.947" v="4296" actId="478"/>
          <ac:spMkLst>
            <pc:docMk/>
            <pc:sldMk cId="80427840" sldId="283"/>
            <ac:spMk id="11" creationId="{DEBF45CC-8F29-1453-21B8-E7319759E801}"/>
          </ac:spMkLst>
        </pc:spChg>
        <pc:graphicFrameChg chg="mod">
          <ac:chgData name="Χριστόδουλος Πελτέκης" userId="ff7747fd-0b67-4134-a027-d7db4471bddc" providerId="ADAL" clId="{79F884A6-B07C-4958-AD95-DB9C856A5BF8}" dt="2024-04-15T16:18:08.603" v="4301" actId="1076"/>
          <ac:graphicFrameMkLst>
            <pc:docMk/>
            <pc:sldMk cId="80427840" sldId="283"/>
            <ac:graphicFrameMk id="6" creationId="{C5C7116C-566B-7FC5-5594-16CDCE598A91}"/>
          </ac:graphicFrameMkLst>
        </pc:graphicFrameChg>
      </pc:sldChg>
      <pc:sldChg chg="modSp add mod">
        <pc:chgData name="Χριστόδουλος Πελτέκης" userId="ff7747fd-0b67-4134-a027-d7db4471bddc" providerId="ADAL" clId="{79F884A6-B07C-4958-AD95-DB9C856A5BF8}" dt="2024-04-12T12:50:12.182" v="875" actId="404"/>
        <pc:sldMkLst>
          <pc:docMk/>
          <pc:sldMk cId="963370367" sldId="284"/>
        </pc:sldMkLst>
        <pc:spChg chg="mod">
          <ac:chgData name="Χριστόδουλος Πελτέκης" userId="ff7747fd-0b67-4134-a027-d7db4471bddc" providerId="ADAL" clId="{79F884A6-B07C-4958-AD95-DB9C856A5BF8}" dt="2024-04-11T16:39:08.553" v="442" actId="20577"/>
          <ac:spMkLst>
            <pc:docMk/>
            <pc:sldMk cId="963370367" sldId="284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79F884A6-B07C-4958-AD95-DB9C856A5BF8}" dt="2024-04-12T12:50:12.182" v="875" actId="404"/>
          <ac:spMkLst>
            <pc:docMk/>
            <pc:sldMk cId="963370367" sldId="284"/>
            <ac:spMk id="4" creationId="{0F0680B8-3FCC-4673-8F19-CAEC6C40DCC2}"/>
          </ac:spMkLst>
        </pc:spChg>
      </pc:sldChg>
      <pc:sldChg chg="modSp add mod">
        <pc:chgData name="Χριστόδουλος Πελτέκης" userId="ff7747fd-0b67-4134-a027-d7db4471bddc" providerId="ADAL" clId="{79F884A6-B07C-4958-AD95-DB9C856A5BF8}" dt="2024-04-12T12:50:15.400" v="876" actId="404"/>
        <pc:sldMkLst>
          <pc:docMk/>
          <pc:sldMk cId="672744903" sldId="285"/>
        </pc:sldMkLst>
        <pc:spChg chg="mod">
          <ac:chgData name="Χριστόδουλος Πελτέκης" userId="ff7747fd-0b67-4134-a027-d7db4471bddc" providerId="ADAL" clId="{79F884A6-B07C-4958-AD95-DB9C856A5BF8}" dt="2024-04-11T14:21:30.276" v="326" actId="20577"/>
          <ac:spMkLst>
            <pc:docMk/>
            <pc:sldMk cId="672744903" sldId="285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79F884A6-B07C-4958-AD95-DB9C856A5BF8}" dt="2024-04-12T12:50:15.400" v="876" actId="404"/>
          <ac:spMkLst>
            <pc:docMk/>
            <pc:sldMk cId="672744903" sldId="285"/>
            <ac:spMk id="4" creationId="{0F0680B8-3FCC-4673-8F19-CAEC6C40DCC2}"/>
          </ac:spMkLst>
        </pc:spChg>
      </pc:sldChg>
      <pc:sldChg chg="add del">
        <pc:chgData name="Χριστόδουλος Πελτέκης" userId="ff7747fd-0b67-4134-a027-d7db4471bddc" providerId="ADAL" clId="{79F884A6-B07C-4958-AD95-DB9C856A5BF8}" dt="2024-04-11T14:21:37.093" v="327" actId="47"/>
        <pc:sldMkLst>
          <pc:docMk/>
          <pc:sldMk cId="787324845" sldId="286"/>
        </pc:sldMkLst>
      </pc:sldChg>
      <pc:sldChg chg="addSp delSp modSp add mod ord modShow">
        <pc:chgData name="Χριστόδουλος Πελτέκης" userId="ff7747fd-0b67-4134-a027-d7db4471bddc" providerId="ADAL" clId="{79F884A6-B07C-4958-AD95-DB9C856A5BF8}" dt="2024-04-15T13:22:37.651" v="3483"/>
        <pc:sldMkLst>
          <pc:docMk/>
          <pc:sldMk cId="1974008026" sldId="286"/>
        </pc:sldMkLst>
        <pc:spChg chg="mod">
          <ac:chgData name="Χριστόδουλος Πελτέκης" userId="ff7747fd-0b67-4134-a027-d7db4471bddc" providerId="ADAL" clId="{79F884A6-B07C-4958-AD95-DB9C856A5BF8}" dt="2024-04-12T13:15:52.715" v="1147" actId="20577"/>
          <ac:spMkLst>
            <pc:docMk/>
            <pc:sldMk cId="1974008026" sldId="286"/>
            <ac:spMk id="4" creationId="{0F0680B8-3FCC-4673-8F19-CAEC6C40DCC2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5" creationId="{7124BD91-BD5C-43AA-64D3-81CD1F7E5878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9" creationId="{4178049B-43BD-6609-AD6B-C89FC3319F4F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37" creationId="{956A6CC1-D875-8422-5734-14B93EC1898D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48" creationId="{44B479C6-DA08-DE86-357A-34BE3C650910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49" creationId="{8A3B1386-22F2-90D9-BA8B-0FC5FF689C9E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53" creationId="{7955C5A8-E90C-5EB4-92F6-499913453D99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81" creationId="{3496F5B0-9337-F9FB-0DC0-8F8934FCCE1F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92" creationId="{01B71827-DC69-7668-2B4A-D9271ACF5088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95" creationId="{855F00CA-0491-CB9F-993C-2D0EFD14323E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127" creationId="{47F51CA0-FA6A-7F31-CB70-7F69C1FD6F13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138" creationId="{E44F5871-17C0-0144-CDB8-80781B1F1FDD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139" creationId="{3B1A56A1-0B4A-E524-1B2F-EBCDBF73826B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143" creationId="{1A63B0A3-EE2E-0176-0664-54F49C498DC7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171" creationId="{484726B2-D77E-0D72-73EB-E29E68B507A0}"/>
          </ac:spMkLst>
        </pc:spChg>
        <pc:spChg chg="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182" creationId="{962037DE-67AE-2996-66D5-32AFA0B4E134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20:24.680" v="2872" actId="1076"/>
          <ac:spMkLst>
            <pc:docMk/>
            <pc:sldMk cId="1974008026" sldId="286"/>
            <ac:spMk id="185" creationId="{4BAFAA51-99D6-5129-CCBF-DB00ECEAD1A4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25:03.316" v="2918" actId="14100"/>
          <ac:spMkLst>
            <pc:docMk/>
            <pc:sldMk cId="1974008026" sldId="286"/>
            <ac:spMk id="186" creationId="{D6C8B4EE-A6FE-7158-B469-5DCB344C1E3C}"/>
          </ac:spMkLst>
        </pc:s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6" creationId="{AD530283-7B3F-85E0-A67E-6530F1CFEB58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9" creationId="{A3AA1703-AF63-7B89-196D-AD65F6C39940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22" creationId="{B854035D-4963-0CF7-A3E4-E9FFEC200E93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26" creationId="{0C0233FF-11FB-77C3-3150-C5B8B58BE4A9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29" creationId="{538C05D7-8700-8ABB-E7A3-C9A0DDE475A5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34" creationId="{DB40A20C-FE63-BAC3-6760-ADF11BCBC0D7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43" creationId="{09263CE6-EDC6-99E5-F775-BDB8132B9CE5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50" creationId="{2E972EAE-8627-11B3-E4E3-AF75CC827F2C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63" creationId="{F9A255C9-610A-226B-AA07-51FA6D1A6AD3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66" creationId="{B3CF088B-5ED9-A92D-28EF-B775BC256ECD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70" creationId="{93CD1E3F-ED2D-C528-D46B-8715DEF4A147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73" creationId="{0F29D4BE-C22A-0D74-B181-63FA0BA6E533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78" creationId="{9E41573F-8745-5EF6-E368-5F653E84435B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87" creationId="{2D9D17CB-6D69-ED9E-4D7B-94B651A2A92E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96" creationId="{365FA2E2-1740-3628-FBD4-789F87A6A563}"/>
          </ac:grpSpMkLst>
        </pc:grpChg>
        <pc:grpChg chg="del">
          <ac:chgData name="Χριστόδουλος Πελτέκης" userId="ff7747fd-0b67-4134-a027-d7db4471bddc" providerId="ADAL" clId="{79F884A6-B07C-4958-AD95-DB9C856A5BF8}" dt="2024-04-12T13:13:26.353" v="973" actId="165"/>
          <ac:grpSpMkLst>
            <pc:docMk/>
            <pc:sldMk cId="1974008026" sldId="286"/>
            <ac:grpSpMk id="99" creationId="{742ABE25-306C-CEF9-F5BC-CBF7092661DF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09" creationId="{F72CCB8A-712F-45EB-8F22-C5EF96F1B43F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12" creationId="{D7B01F4D-0813-C590-D00C-27DF403E15CD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16" creationId="{828BEF30-889D-B525-C022-61826B384201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19" creationId="{1C28D3DF-BB1E-57BA-4825-983F5E79FABB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24" creationId="{19F153F7-AB47-E88D-801A-7C97671FE4F8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33" creationId="{6590DAF2-7C8A-A85D-C9F8-DAA3085E31AA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40" creationId="{AA940FB1-F2F9-43C6-19C9-790EAF0C86FB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53" creationId="{EBEF3CF6-EDF2-A58A-1F0C-6910C8EA23BB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56" creationId="{C3618A81-7066-2E68-1631-96B6220647C5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60" creationId="{5C305F2F-AB2B-7E1A-95EE-E65E9E73F30A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63" creationId="{BE06F8AA-D471-9CDC-CFB3-9422238B029D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68" creationId="{2C3F389D-2A95-876D-9C4D-E47FF478C942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20:24.680" v="2872" actId="1076"/>
          <ac:grpSpMkLst>
            <pc:docMk/>
            <pc:sldMk cId="1974008026" sldId="286"/>
            <ac:grpSpMk id="177" creationId="{869E508B-5816-030E-4B8A-64A93181734C}"/>
          </ac:grpSpMkLst>
        </pc:grp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0" creationId="{E4777F65-8B1A-2E64-C060-F6BEAC2C785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1" creationId="{226E2413-1AA8-6BD1-8649-F5B2ACA204E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2" creationId="{5658A17B-BF67-630A-1D84-0624BDB81B9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3" creationId="{718E92E4-D858-716F-4F7A-39C5A0679CD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4" creationId="{4D4883C6-61AD-C69A-DABE-89251EFBCBA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5" creationId="{02AFF806-E4A9-F703-8757-C95441F5C4F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6" creationId="{80ECE8E8-D7F2-5DF8-4B7E-9E0ABC682F1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7" creationId="{00066351-9A51-DFA7-6016-49618405C1D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8" creationId="{07176D7E-CB66-764D-D294-4650A890B78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25" creationId="{760BA382-6D88-5087-64B0-191C2A6AEA5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32" creationId="{F1E8A628-964F-F254-644C-C92A70AFF17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33" creationId="{7FD8CD73-7940-9EE4-9BE5-987285E405F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38" creationId="{2B1A2438-A079-17D1-7644-5DD103806DD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39" creationId="{33F3F3F8-93A9-0216-0694-61FC8DF6BFAB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40" creationId="{8B47D097-BE07-70FB-26BD-644497ACCF5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41" creationId="{42F59145-7B22-398D-9709-994493C7625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42" creationId="{2A23742F-901E-4D05-6758-EABC0A5943A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46" creationId="{ACCDC206-C1EA-F88B-AEE3-DB53BE5967F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47" creationId="{7F8D0C83-639A-7738-AB90-D52DB8DBBD3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54" creationId="{AA50EE46-E779-1799-B59D-BD3C24656D4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55" creationId="{0D1D04CF-ADC4-E8C7-E1CC-A11CC858014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56" creationId="{29FF3C01-9F4B-9E6D-6095-696CDE72E02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57" creationId="{B94EA258-31B0-6215-F075-572CD404CEA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58" creationId="{FC213EB2-CAB6-40E6-F3B2-CE90DB47A55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59" creationId="{3888BE48-29AE-A383-2BC4-59050A2FE76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60" creationId="{4929E814-E743-6B1A-E09A-99C6A063621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61" creationId="{053779EB-D510-8334-111D-F959C5B3A95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62" creationId="{8C759DF2-8754-0564-AAA6-0AD8B9C5992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69" creationId="{65B094BE-DD98-65DB-DEF4-9651B47514B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76" creationId="{D2685FEB-CE8A-C8A5-D994-2D507C99101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77" creationId="{AB869F43-381D-1AA2-87D0-DE2A89BF832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82" creationId="{D008657F-47A9-186F-D2FA-1C85F24C96F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83" creationId="{568FF8E3-1578-C544-1C3C-47A35ED2218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84" creationId="{16567AEB-FFC3-2341-2360-AD8717D851D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85" creationId="{58409EFF-2454-4E2B-28A6-4220360BAF2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86" creationId="{9DFF8B66-889A-1D7C-DE0F-DDDDE2ECB76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90" creationId="{208B12EE-CF1A-D062-131E-E8570408FC6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91" creationId="{BCD759BE-7C61-F806-BAB3-4FCC601FBD4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93" creationId="{9F2981C3-6A50-2CC2-533B-EF44F2B2CE1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94" creationId="{BB89AAC6-B97F-434B-1A46-CC999CDD4DD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00" creationId="{52F68B34-3938-00B1-D1AF-7DD592F8FA1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01" creationId="{3C135B35-D6D8-723E-C8CA-2F9F57684E5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02" creationId="{5F05DDAA-7FA3-516C-4A58-822C9183892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03" creationId="{A4703D6C-E12E-0D4D-D877-DBB20DAFDCE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04" creationId="{2EB6798E-3356-B64E-316D-D48BB61A642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05" creationId="{9B6AFAE7-4CDD-6FEF-C396-F48E6A7316FB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06" creationId="{3EC2DF04-DDBA-892F-7BDD-1507365485C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07" creationId="{D8B0CDDA-E325-21F8-7900-C7CF8C390D0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08" creationId="{31395DB3-DF31-86FE-84BC-D00E886FC2A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15" creationId="{E3C4F5E7-378F-B8E5-DE74-CD8B3C86CC2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22" creationId="{5E236069-5676-1BFB-BC3E-CC3C9E37FDA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23" creationId="{027CA5F1-C1D1-6DEF-48C2-62E75053C38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28" creationId="{E7FD3736-9191-56A6-9F51-0339CFC8084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29" creationId="{CEAD0B02-BA36-7E9C-0D5C-DC00A718421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30" creationId="{0DA25E31-9344-02BE-E512-361B5C1A7EF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31" creationId="{67F77787-4131-1B26-249B-67EE83C4BAC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32" creationId="{AB80CB10-CD67-7920-5D4E-B47F9F9E52A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36" creationId="{52322702-8AA1-CA09-3044-31C49817F3A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37" creationId="{8645D57B-29CC-4682-2CA9-087FB0653CA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44" creationId="{5663658A-03EA-C1C9-E889-7CCFF478B95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45" creationId="{95442951-84EB-7689-2363-013C818A352B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46" creationId="{D4FAB784-6346-C5D8-18BF-AF2F261E42E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47" creationId="{FE39ADCD-7C28-549B-5765-2198C4E1229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48" creationId="{A01F3AFF-CAA5-0B27-1DA0-EC7A823579C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49" creationId="{474824A3-E0E2-E2D8-010D-DADCA3B168D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50" creationId="{6FC21E28-62E2-448B-9E09-FFBCD25C902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51" creationId="{3D3EB5A3-2EBD-FD7B-3BD9-BF56673EAB9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52" creationId="{B2C2B44D-9777-78EA-6F41-48C977D2397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59" creationId="{166AC186-40C6-D2EE-C436-A84F7934D15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66" creationId="{2DEEAC7B-EC56-FD7A-EEA4-A65E7B5093D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67" creationId="{D223C777-BE9C-2B8E-9233-C1AF3913417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72" creationId="{C9634B07-044B-C71E-1657-841C82B2277B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73" creationId="{2F12C9FD-95EB-498A-A7E8-CA3084F45DD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74" creationId="{3DB1154E-0EFB-5130-6732-E4F04E3447D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75" creationId="{12D421E6-D7A8-5A0C-BD20-17FA37D675A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76" creationId="{71453D05-D207-2A13-92C8-614781D3DE8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80" creationId="{BCE07C61-33DC-3EEF-64C5-9ACD8E97BC7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81" creationId="{E19FAD52-78A0-F8C8-C0E5-9B7A48C74A3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83" creationId="{5E82D06B-BFFC-C202-F279-73F9A1BCD15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84" creationId="{47D1E9F7-4A78-437C-65CE-37B97371A6C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87" creationId="{DE07D64D-4E4A-9079-5901-6E82EBFA4F5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20:24.680" v="2872" actId="1076"/>
          <ac:cxnSpMkLst>
            <pc:docMk/>
            <pc:sldMk cId="1974008026" sldId="286"/>
            <ac:cxnSpMk id="192" creationId="{729E5CF8-565B-D76C-3691-E2DFE8368F23}"/>
          </ac:cxnSpMkLst>
        </pc:cxnChg>
      </pc:sldChg>
      <pc:sldChg chg="modSp mod ord modShow">
        <pc:chgData name="Χριστόδουλος Πελτέκης" userId="ff7747fd-0b67-4134-a027-d7db4471bddc" providerId="ADAL" clId="{79F884A6-B07C-4958-AD95-DB9C856A5BF8}" dt="2024-04-15T07:56:56.576" v="2236"/>
        <pc:sldMkLst>
          <pc:docMk/>
          <pc:sldMk cId="199888720" sldId="287"/>
        </pc:sldMkLst>
        <pc:picChg chg="mod modCrop">
          <ac:chgData name="Χριστόδουλος Πελτέκης" userId="ff7747fd-0b67-4134-a027-d7db4471bddc" providerId="ADAL" clId="{79F884A6-B07C-4958-AD95-DB9C856A5BF8}" dt="2024-04-15T07:35:39.113" v="2018" actId="732"/>
          <ac:picMkLst>
            <pc:docMk/>
            <pc:sldMk cId="199888720" sldId="287"/>
            <ac:picMk id="5" creationId="{319A635B-0240-E925-17C8-A3545337A6E5}"/>
          </ac:picMkLst>
        </pc:picChg>
        <pc:picChg chg="mod modCrop">
          <ac:chgData name="Χριστόδουλος Πελτέκης" userId="ff7747fd-0b67-4134-a027-d7db4471bddc" providerId="ADAL" clId="{79F884A6-B07C-4958-AD95-DB9C856A5BF8}" dt="2024-04-15T07:35:39.553" v="2019" actId="732"/>
          <ac:picMkLst>
            <pc:docMk/>
            <pc:sldMk cId="199888720" sldId="287"/>
            <ac:picMk id="6" creationId="{6D21C957-B909-F1F0-FC32-C1C398EB7606}"/>
          </ac:picMkLst>
        </pc:picChg>
      </pc:sldChg>
      <pc:sldChg chg="add del">
        <pc:chgData name="Χριστόδουλος Πελτέκης" userId="ff7747fd-0b67-4134-a027-d7db4471bddc" providerId="ADAL" clId="{79F884A6-B07C-4958-AD95-DB9C856A5BF8}" dt="2024-04-11T14:21:37.093" v="327" actId="47"/>
        <pc:sldMkLst>
          <pc:docMk/>
          <pc:sldMk cId="880508898" sldId="287"/>
        </pc:sldMkLst>
      </pc:sldChg>
      <pc:sldChg chg="addSp delSp modSp new del mod">
        <pc:chgData name="Χριστόδουλος Πελτέκης" userId="ff7747fd-0b67-4134-a027-d7db4471bddc" providerId="ADAL" clId="{79F884A6-B07C-4958-AD95-DB9C856A5BF8}" dt="2024-04-12T13:25:33.404" v="1508" actId="47"/>
        <pc:sldMkLst>
          <pc:docMk/>
          <pc:sldMk cId="941713338" sldId="287"/>
        </pc:sldMkLst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6" creationId="{C96053A8-BCA7-FCD4-B98E-9C73324C10FB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9" creationId="{99DD156C-8621-E6A9-B2BC-2D548ACA1E4E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0" creationId="{E8291F1E-2D50-DEF4-5BAB-1DB54B684477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2" creationId="{FD5F620A-205D-83DB-55D2-BB2010220D74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3" creationId="{E2C5BF3F-ECAF-25B0-8BE0-5BD4B5B0793C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9" creationId="{35E879F3-B882-551E-3B98-A708099CC140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20" creationId="{DFA04D6C-53E6-1458-E288-5110F2595181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22" creationId="{D2F507A6-3E0B-14A2-CC55-3D06B73D9E97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23" creationId="{50975120-C86E-7FA8-E45C-803AFBCCBA6E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25" creationId="{E81F9B7C-09DD-A70C-F08B-C4B4B8876FCE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26" creationId="{0327B9D8-BE5A-EBB7-7BDF-29DA1FF27C30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28" creationId="{63F4602C-1C67-FEBE-4976-1CB6F5D8DA49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29" creationId="{7D2074F1-9F80-D48F-8401-B57227A2DC34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33" creationId="{CB34269F-D1D6-AD88-B387-479BBF3A229E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19:18.584" v="1152" actId="478"/>
          <ac:spMkLst>
            <pc:docMk/>
            <pc:sldMk cId="941713338" sldId="287"/>
            <ac:spMk id="34" creationId="{77CA47AA-2259-022B-FF43-997B1973CBD8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36" creationId="{8E6C2B49-FBAA-1C65-4C06-47DF2AC94839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39" creationId="{F136EFF5-84E6-988A-001E-A85A6BCD53D9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40" creationId="{7BCBDAB2-CDDB-10A5-743F-8782BEC2E428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42" creationId="{041ECF07-1CE2-7990-154E-215D54CE50B5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43" creationId="{DDC78E2E-388F-8DE0-FA76-756745AF3300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48" creationId="{5A4B7CB1-6A5B-9A38-C8E6-69D66FA6ADFA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51" creationId="{18C70904-1E98-C9B8-D14B-8A3107E79590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52" creationId="{34D6DCA3-A036-2A07-A889-39E883E24C16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54" creationId="{BB1D983F-487D-0E68-7DC8-5BC73CC76547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55" creationId="{44848B3A-94E4-AFEC-072C-3EEA328FF63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60" creationId="{54F5762A-180F-4DFD-FB4C-9A81BF07410C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63" creationId="{2F7A1113-30C1-5D5D-9584-86277BAE562E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64" creationId="{796D2AE9-87D7-AA89-1CEA-9A24E92DE4FF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66" creationId="{B53A6B9F-FA97-1EF1-F826-D76F906C2999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67" creationId="{1ECF7981-46F8-6C5F-BC7A-9353D5D56C73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72" creationId="{1E275A96-781B-10C2-53C5-80C186C78580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75" creationId="{2B4AB7CD-346B-23E5-E69B-0EEA72415428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19:18.584" v="1152" actId="478"/>
          <ac:spMkLst>
            <pc:docMk/>
            <pc:sldMk cId="941713338" sldId="287"/>
            <ac:spMk id="76" creationId="{FB0DCCF4-1C48-3DE0-DA5B-8BA815C0725B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77" creationId="{31C990A3-DA2D-2C7E-19C5-AA41E62CA12D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80" creationId="{90F49DE6-1EC6-BB1B-8803-E8ECA4AEFB61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20:41.473" v="1160" actId="478"/>
          <ac:spMkLst>
            <pc:docMk/>
            <pc:sldMk cId="941713338" sldId="287"/>
            <ac:spMk id="92" creationId="{9850F4F2-34CB-6712-57DE-D9751F4D6AD6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94" creationId="{D61E28B1-B3D0-7BC1-0204-72CFAD5CD966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95" creationId="{268E98F4-325F-D02F-E050-DA9ADC57B0F0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07" creationId="{4E5A9BB5-6307-08E6-7BB8-E4DC12734831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08" creationId="{E5BE552A-28A9-5BAE-23EF-1CD8FF00FA0E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10" creationId="{3F4CA3B4-E7CE-E925-426F-AA2ED5276910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11" creationId="{5A21A2DA-3F46-2F2D-696B-BDF8945E90E7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14" creationId="{8A0B6FA1-5301-4F1B-EC71-55D380DF27C7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15" creationId="{90F0BC61-306F-8D52-3AF2-1555278F9D9C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17" creationId="{074E955D-33DD-2147-9EAA-23419550812D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18" creationId="{891C4970-36F1-F77C-A148-A8B0BED97B8A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22" creationId="{E6B0C118-B09E-21B3-AA6E-F100E28A15BF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23" creationId="{DD639646-FF30-4F81-878E-84590EDBF5B8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20:47.593" v="1164" actId="478"/>
          <ac:spMkLst>
            <pc:docMk/>
            <pc:sldMk cId="941713338" sldId="287"/>
            <ac:spMk id="124" creationId="{E56372A1-91CC-D163-7F96-8B8463BA71FA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2T13:20:55.258" v="1176" actId="478"/>
          <ac:spMkLst>
            <pc:docMk/>
            <pc:sldMk cId="941713338" sldId="287"/>
            <ac:spMk id="131" creationId="{37F27BCC-C37B-E4C4-CF31-7B60280D88A5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2T13:20:56.650" v="1177" actId="478"/>
          <ac:spMkLst>
            <pc:docMk/>
            <pc:sldMk cId="941713338" sldId="287"/>
            <ac:spMk id="132" creationId="{B2B44DD5-DFD1-3297-71E9-111A0000EBC4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20:50.233" v="1169" actId="478"/>
          <ac:spMkLst>
            <pc:docMk/>
            <pc:sldMk cId="941713338" sldId="287"/>
            <ac:spMk id="135" creationId="{6A69F683-38E3-F7C9-4064-28FE8BD68D8C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142" creationId="{FE174E24-32DB-A7D1-3C6C-A6B5173330A9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21:07.163" v="1182" actId="478"/>
          <ac:spMkLst>
            <pc:docMk/>
            <pc:sldMk cId="941713338" sldId="287"/>
            <ac:spMk id="148" creationId="{1FE9D928-ED86-55D3-844D-392CBF14ABDA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50" creationId="{2A21CAE4-8680-D504-4C01-58DB242256A2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51" creationId="{A1CC41EC-7CB5-9717-3053-2274E44F430C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63" creationId="{8D4BADE6-CD29-6384-7E29-F0DA6C5F1F75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64" creationId="{3765F317-E94E-E0E3-5DD2-CEB6814E1DF1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66" creationId="{DF9923D1-A6AE-B7D3-CDCF-02674EEFA1A5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67" creationId="{A9BE59E7-C256-421D-F435-06898D5D8F8F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70" creationId="{D588174D-3E29-E60E-EAAD-9D558892006C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71" creationId="{887E3D8B-9702-3A68-8E37-044B6171F1A7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73" creationId="{2352B6FF-3C0A-E912-1765-66D45675842E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74" creationId="{121AC6B7-6B09-51A8-D7C5-2D5AA6AE5BE0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78" creationId="{904AC0AD-31F9-099C-0AC7-F23DF7456F48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79" creationId="{51CFA7A9-6560-CB02-22AA-B083251F1E38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21:07.163" v="1182" actId="478"/>
          <ac:spMkLst>
            <pc:docMk/>
            <pc:sldMk cId="941713338" sldId="287"/>
            <ac:spMk id="180" creationId="{A7757C17-49B7-1441-BFF7-0890CEAA077A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87" creationId="{821DCCCC-27AE-8E5D-8B83-48E898858E6F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188" creationId="{7B505D02-A3BB-91FF-8EB1-4D5782ADF6A5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21:07.163" v="1182" actId="478"/>
          <ac:spMkLst>
            <pc:docMk/>
            <pc:sldMk cId="941713338" sldId="287"/>
            <ac:spMk id="191" creationId="{1FE256B9-6243-D9FB-8794-563CF2CCEA79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198" creationId="{D91D1103-DB2A-FA9A-E586-E2C3263C2787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199" creationId="{EFC32054-1A48-0788-F008-3C8A0D92FB8E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200" creationId="{6A823980-E61A-214F-D08B-627C23E483AA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201" creationId="{50047E7F-0C82-26FD-26C3-00FE956FA682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202" creationId="{811D865C-97BA-A9A0-66CF-E9739480A365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203" creationId="{D272A487-8401-830F-321C-1A6FE0F3C60C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204" creationId="{6AF9C64D-CA07-A0A4-CC95-549C88FA4D19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205" creationId="{49DDD086-56FA-2B89-1D37-C1686FFD3895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206" creationId="{B6D96E3B-EAB1-7DB6-1EDF-EEACEA6CD8BD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207" creationId="{CE02BAAA-DC39-D7C6-BBA3-FF4E9773E65B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208" creationId="{BB64BC38-01A6-38ED-2DD9-AAAB98DF22B7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34.519" v="1466" actId="1036"/>
          <ac:spMkLst>
            <pc:docMk/>
            <pc:sldMk cId="941713338" sldId="287"/>
            <ac:spMk id="209" creationId="{EA486A82-14D2-6D85-FBDE-EC94D6BC5BB1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21:07.163" v="1182" actId="478"/>
          <ac:spMkLst>
            <pc:docMk/>
            <pc:sldMk cId="941713338" sldId="287"/>
            <ac:spMk id="210" creationId="{D139C1B6-4456-DFF8-E8FD-D7BD4D1486C9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21:03.025" v="1181" actId="478"/>
          <ac:spMkLst>
            <pc:docMk/>
            <pc:sldMk cId="941713338" sldId="287"/>
            <ac:spMk id="211" creationId="{AA17DB20-CE67-0EAD-752A-3AC6059C0AA9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213" creationId="{79835311-34B0-F780-8BFE-98A7C879F980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214" creationId="{68786693-656B-A464-7E6B-E2388C8E1BA0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216" creationId="{E19EC6B2-444A-B359-4C5E-0BB0BBDB314C}"/>
          </ac:spMkLst>
        </pc:spChg>
        <pc:spChg chg="mod">
          <ac:chgData name="Χριστόδουλος Πελτέκης" userId="ff7747fd-0b67-4134-a027-d7db4471bddc" providerId="ADAL" clId="{79F884A6-B07C-4958-AD95-DB9C856A5BF8}" dt="2024-04-12T13:19:12.476" v="1151"/>
          <ac:spMkLst>
            <pc:docMk/>
            <pc:sldMk cId="941713338" sldId="287"/>
            <ac:spMk id="217" creationId="{8B6A10D5-7582-EC51-11DB-ACBB6E605F4D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220" creationId="{A0BA60E5-FC4A-4DB3-9559-671E39467A5D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222" creationId="{7AB63C74-805D-E4B3-FCCB-880A08F88CB9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19:18.584" v="1152" actId="478"/>
          <ac:spMkLst>
            <pc:docMk/>
            <pc:sldMk cId="941713338" sldId="287"/>
            <ac:spMk id="234" creationId="{47E4158B-86FD-8D59-F4BD-83147975A950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19:18.584" v="1152" actId="478"/>
          <ac:spMkLst>
            <pc:docMk/>
            <pc:sldMk cId="941713338" sldId="287"/>
            <ac:spMk id="235" creationId="{11A6F908-916F-916D-973B-A36F0DE3AE4B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19:18.584" v="1152" actId="478"/>
          <ac:spMkLst>
            <pc:docMk/>
            <pc:sldMk cId="941713338" sldId="287"/>
            <ac:spMk id="236" creationId="{5619DD06-C89A-CEF6-3360-B7B6AB9F9752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19:18.584" v="1152" actId="478"/>
          <ac:spMkLst>
            <pc:docMk/>
            <pc:sldMk cId="941713338" sldId="287"/>
            <ac:spMk id="237" creationId="{730B3366-33DF-83CF-0ED1-B002FFCE3900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238" creationId="{ABFE5591-F623-2647-90AF-0C3443D988EA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239" creationId="{ECA896EC-220E-E7E6-2659-4E571F562B3F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2T13:19:22.775" v="1155" actId="478"/>
          <ac:spMkLst>
            <pc:docMk/>
            <pc:sldMk cId="941713338" sldId="287"/>
            <ac:spMk id="241" creationId="{39660A14-7464-350E-039F-BFF5B7FE9ABB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242" creationId="{E3431FFA-6A20-6B8B-CC85-E4494D723F91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243" creationId="{670BBEF0-5DA8-9C8E-9F00-F53900D5A001}"/>
          </ac:spMkLst>
        </pc:spChg>
        <pc:spChg chg="add mod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248" creationId="{F4B507DF-396A-312F-3AF2-42864FBC2AA4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250" creationId="{8C78D367-88D6-284A-C44F-ADB75C7110DE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2T13:24:19.306" v="1416" actId="1038"/>
          <ac:spMkLst>
            <pc:docMk/>
            <pc:sldMk cId="941713338" sldId="287"/>
            <ac:spMk id="251" creationId="{D815CFE8-8C55-1C87-111C-72973464A2FF}"/>
          </ac:spMkLst>
        </pc:spChg>
        <pc:grpChg chg="add mod">
          <ac:chgData name="Χριστόδουλος Πελτέκης" userId="ff7747fd-0b67-4134-a027-d7db4471bddc" providerId="ADAL" clId="{79F884A6-B07C-4958-AD95-DB9C856A5BF8}" dt="2024-04-12T13:24:34.519" v="1466" actId="1036"/>
          <ac:grpSpMkLst>
            <pc:docMk/>
            <pc:sldMk cId="941713338" sldId="287"/>
            <ac:grpSpMk id="8" creationId="{73F85EF6-5575-5DC6-9247-C9134FB0AC62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34.519" v="1466" actId="1036"/>
          <ac:grpSpMkLst>
            <pc:docMk/>
            <pc:sldMk cId="941713338" sldId="287"/>
            <ac:grpSpMk id="11" creationId="{7B44DD36-37CD-AC0D-591B-8888538DDC14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19:18.584" v="1152" actId="478"/>
          <ac:grpSpMkLst>
            <pc:docMk/>
            <pc:sldMk cId="941713338" sldId="287"/>
            <ac:grpSpMk id="18" creationId="{03F4E3B9-EF4C-0BCF-8D7B-4AF66FFBB43E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19:18.584" v="1152" actId="478"/>
          <ac:grpSpMkLst>
            <pc:docMk/>
            <pc:sldMk cId="941713338" sldId="287"/>
            <ac:grpSpMk id="21" creationId="{0B02F6EF-6ACD-5F51-25D7-D220043AC858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19.306" v="1416" actId="1038"/>
          <ac:grpSpMkLst>
            <pc:docMk/>
            <pc:sldMk cId="941713338" sldId="287"/>
            <ac:grpSpMk id="24" creationId="{396BE0F3-7F8C-BE7C-0A00-511F7D535A04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19.306" v="1416" actId="1038"/>
          <ac:grpSpMkLst>
            <pc:docMk/>
            <pc:sldMk cId="941713338" sldId="287"/>
            <ac:grpSpMk id="27" creationId="{E93EE386-9E79-DEBE-0CB2-19FB1637CFFA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34.519" v="1466" actId="1036"/>
          <ac:grpSpMkLst>
            <pc:docMk/>
            <pc:sldMk cId="941713338" sldId="287"/>
            <ac:grpSpMk id="38" creationId="{CFDADB19-493C-54C4-B6BF-A06ED7A48F1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34.519" v="1466" actId="1036"/>
          <ac:grpSpMkLst>
            <pc:docMk/>
            <pc:sldMk cId="941713338" sldId="287"/>
            <ac:grpSpMk id="41" creationId="{C3BF32A6-074E-A13E-8F5E-1B4B601F395B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34.519" v="1466" actId="1036"/>
          <ac:grpSpMkLst>
            <pc:docMk/>
            <pc:sldMk cId="941713338" sldId="287"/>
            <ac:grpSpMk id="50" creationId="{42FFCC90-28CB-1895-1737-2C8E061FD1AB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34.519" v="1466" actId="1036"/>
          <ac:grpSpMkLst>
            <pc:docMk/>
            <pc:sldMk cId="941713338" sldId="287"/>
            <ac:grpSpMk id="53" creationId="{96E189CF-FBB8-8142-F15C-11A40D239572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34.519" v="1466" actId="1036"/>
          <ac:grpSpMkLst>
            <pc:docMk/>
            <pc:sldMk cId="941713338" sldId="287"/>
            <ac:grpSpMk id="62" creationId="{3C9C1019-3032-9145-B11C-376074513FDE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34.519" v="1466" actId="1036"/>
          <ac:grpSpMkLst>
            <pc:docMk/>
            <pc:sldMk cId="941713338" sldId="287"/>
            <ac:grpSpMk id="65" creationId="{C3EE3B08-011B-0D09-A6DA-FEC7D0BA6F21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19.306" v="1416" actId="1038"/>
          <ac:grpSpMkLst>
            <pc:docMk/>
            <pc:sldMk cId="941713338" sldId="287"/>
            <ac:grpSpMk id="81" creationId="{4E4A6FCC-7DCB-2A31-F789-C4D8941C8734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0:59.090" v="1178" actId="478"/>
          <ac:grpSpMkLst>
            <pc:docMk/>
            <pc:sldMk cId="941713338" sldId="287"/>
            <ac:grpSpMk id="93" creationId="{F1D114F9-D1D2-2537-A864-F88F83AE306B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4:19.306" v="1416" actId="1038"/>
          <ac:grpSpMkLst>
            <pc:docMk/>
            <pc:sldMk cId="941713338" sldId="287"/>
            <ac:grpSpMk id="96" creationId="{825AD35B-1A64-EC83-0B04-E4BD4F1C51CE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0:59.090" v="1178" actId="478"/>
          <ac:grpSpMkLst>
            <pc:docMk/>
            <pc:sldMk cId="941713338" sldId="287"/>
            <ac:grpSpMk id="106" creationId="{DB86CCD0-D60A-8C2B-3C2E-7CEAE1CC56AC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0:53.473" v="1174" actId="478"/>
          <ac:grpSpMkLst>
            <pc:docMk/>
            <pc:sldMk cId="941713338" sldId="287"/>
            <ac:grpSpMk id="109" creationId="{F31CC7DF-5A60-395A-FCDE-38C29466161D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1:01.225" v="1180" actId="478"/>
          <ac:grpSpMkLst>
            <pc:docMk/>
            <pc:sldMk cId="941713338" sldId="287"/>
            <ac:grpSpMk id="113" creationId="{36B6266F-004F-0CE7-91BD-25AE342C21B5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1:00.225" v="1179" actId="478"/>
          <ac:grpSpMkLst>
            <pc:docMk/>
            <pc:sldMk cId="941713338" sldId="287"/>
            <ac:grpSpMk id="116" creationId="{FFB71C87-EDDE-C215-96F5-7A9587CEBD02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0:59.090" v="1178" actId="478"/>
          <ac:grpSpMkLst>
            <pc:docMk/>
            <pc:sldMk cId="941713338" sldId="287"/>
            <ac:grpSpMk id="121" creationId="{B3A0E565-3552-F5DE-ACCF-CF7E86D500E1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0:55.258" v="1176" actId="478"/>
          <ac:grpSpMkLst>
            <pc:docMk/>
            <pc:sldMk cId="941713338" sldId="287"/>
            <ac:grpSpMk id="130" creationId="{F89389AC-9851-096A-E787-C10BF90F1491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19:20.575" v="1154" actId="478"/>
          <ac:grpSpMkLst>
            <pc:docMk/>
            <pc:sldMk cId="941713338" sldId="287"/>
            <ac:grpSpMk id="136" creationId="{4F789330-397F-7DAD-80F8-59D73B9C8BE2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19.306" v="1416" actId="1038"/>
          <ac:grpSpMkLst>
            <pc:docMk/>
            <pc:sldMk cId="941713338" sldId="287"/>
            <ac:grpSpMk id="143" creationId="{72BA9C8F-C7E8-5678-73D8-A4269B3108DC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1:07.163" v="1182" actId="478"/>
          <ac:grpSpMkLst>
            <pc:docMk/>
            <pc:sldMk cId="941713338" sldId="287"/>
            <ac:grpSpMk id="149" creationId="{4A4EC6A2-C7B2-E2E9-6C30-D19343A6DD00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19.306" v="1416" actId="1038"/>
          <ac:grpSpMkLst>
            <pc:docMk/>
            <pc:sldMk cId="941713338" sldId="287"/>
            <ac:grpSpMk id="152" creationId="{F96D1ECF-F1E1-055B-B377-0FDBED13B037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1:07.163" v="1182" actId="478"/>
          <ac:grpSpMkLst>
            <pc:docMk/>
            <pc:sldMk cId="941713338" sldId="287"/>
            <ac:grpSpMk id="162" creationId="{ECD0811E-3E06-68A1-FB82-BF4846FFBE98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1:07.163" v="1182" actId="478"/>
          <ac:grpSpMkLst>
            <pc:docMk/>
            <pc:sldMk cId="941713338" sldId="287"/>
            <ac:grpSpMk id="165" creationId="{07ABB7DA-21FA-DE59-49E0-442C5FA57C24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1:07.163" v="1182" actId="478"/>
          <ac:grpSpMkLst>
            <pc:docMk/>
            <pc:sldMk cId="941713338" sldId="287"/>
            <ac:grpSpMk id="169" creationId="{68334BD4-C467-5C27-CAF9-7044B9DB627A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1:07.163" v="1182" actId="478"/>
          <ac:grpSpMkLst>
            <pc:docMk/>
            <pc:sldMk cId="941713338" sldId="287"/>
            <ac:grpSpMk id="172" creationId="{6210E0E4-B58F-6576-1C8A-5CA6AE7E6E8D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1:07.163" v="1182" actId="478"/>
          <ac:grpSpMkLst>
            <pc:docMk/>
            <pc:sldMk cId="941713338" sldId="287"/>
            <ac:grpSpMk id="177" creationId="{9ADF32BF-7813-04AA-DE83-1F4D836CE22C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1:07.163" v="1182" actId="478"/>
          <ac:grpSpMkLst>
            <pc:docMk/>
            <pc:sldMk cId="941713338" sldId="287"/>
            <ac:grpSpMk id="186" creationId="{38CB51DE-86D5-73E3-CDA8-E569B6B968AF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19:19.751" v="1153" actId="478"/>
          <ac:grpSpMkLst>
            <pc:docMk/>
            <pc:sldMk cId="941713338" sldId="287"/>
            <ac:grpSpMk id="192" creationId="{008C2A65-AE97-D726-F9B5-FFE41BD399E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19.306" v="1416" actId="1038"/>
          <ac:grpSpMkLst>
            <pc:docMk/>
            <pc:sldMk cId="941713338" sldId="287"/>
            <ac:grpSpMk id="212" creationId="{4A43BEC3-6AE0-9BBB-C9A9-5402F1D5AAC3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2T13:24:19.306" v="1416" actId="1038"/>
          <ac:grpSpMkLst>
            <pc:docMk/>
            <pc:sldMk cId="941713338" sldId="287"/>
            <ac:grpSpMk id="215" creationId="{425126E2-C39D-B579-1540-7CD19DC057BD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2:10.819" v="1192" actId="478"/>
          <ac:grpSpMkLst>
            <pc:docMk/>
            <pc:sldMk cId="941713338" sldId="287"/>
            <ac:grpSpMk id="224" creationId="{3764F883-0186-7B0D-21CF-0DBFA2CCE876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2:05.491" v="1190" actId="478"/>
          <ac:grpSpMkLst>
            <pc:docMk/>
            <pc:sldMk cId="941713338" sldId="287"/>
            <ac:grpSpMk id="229" creationId="{6440276B-638D-2438-5A9C-2C04ECDAA181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2T13:21:53.292" v="1188" actId="165"/>
          <ac:grpSpMkLst>
            <pc:docMk/>
            <pc:sldMk cId="941713338" sldId="287"/>
            <ac:grpSpMk id="253" creationId="{CE398266-34DD-DC06-35AA-3FBE6B4BF4DA}"/>
          </ac:grpSpMkLst>
        </pc:grpChg>
        <pc:cxnChg chg="add del mod">
          <ac:chgData name="Χριστόδουλος Πελτέκης" userId="ff7747fd-0b67-4134-a027-d7db4471bddc" providerId="ADAL" clId="{79F884A6-B07C-4958-AD95-DB9C856A5BF8}" dt="2024-04-12T13:21:50.739" v="1187" actId="478"/>
          <ac:cxnSpMkLst>
            <pc:docMk/>
            <pc:sldMk cId="941713338" sldId="287"/>
            <ac:cxnSpMk id="3" creationId="{4E53EC60-7354-D0BB-4F24-9938B25A3A8D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19:18.584" v="1152" actId="478"/>
          <ac:cxnSpMkLst>
            <pc:docMk/>
            <pc:sldMk cId="941713338" sldId="287"/>
            <ac:cxnSpMk id="4" creationId="{02D71FAD-BB1B-CC7A-F75F-A619DBA612A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5" creationId="{5E01B82E-3243-33C2-AC41-7D40870D899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7" creationId="{8F83ADBA-F20E-E71B-5033-900CBC15699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14" creationId="{F8857F24-7552-CDBD-5F88-FD63CDF4AE1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15" creationId="{8C4EA698-27D7-484D-4CB8-B554B3723D4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16" creationId="{5DEAA899-F00F-B729-D266-33D725E5F9D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17" creationId="{1C56CDC1-A958-D28E-FF60-6C57F4F63A6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30" creationId="{7633F70B-F7E2-59F8-4C80-50427AC6B9D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19:25.055" v="1156" actId="478"/>
          <ac:cxnSpMkLst>
            <pc:docMk/>
            <pc:sldMk cId="941713338" sldId="287"/>
            <ac:cxnSpMk id="31" creationId="{82CDA31B-35F1-4BF0-0CBE-4030C103222E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19:18.584" v="1152" actId="478"/>
          <ac:cxnSpMkLst>
            <pc:docMk/>
            <pc:sldMk cId="941713338" sldId="287"/>
            <ac:cxnSpMk id="32" creationId="{525F2CE1-2EAA-6C36-FD74-18FFCD28E3F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35" creationId="{0FCD5E42-C7C5-25C4-B210-FB3C4DE54E2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37" creationId="{6E776113-93AE-0A28-917E-BFBC2EBC55C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44" creationId="{C98850BE-B027-BD2E-B4E2-31C4F696C74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45" creationId="{DDB671DC-60EE-5BE7-52CB-EF2D4B51F44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46" creationId="{3E24DF1B-3104-6EA0-7BD4-DB1AD1868C2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47" creationId="{55D2CAF3-E49F-82CA-739E-476BF9FBC7C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49" creationId="{830DF9BA-6379-D46C-97AC-BECA1FBA8CE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56" creationId="{CF6F5A9D-73B2-B29B-C9BD-7E7F238EC0D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57" creationId="{BDDD0DCC-7359-249D-E59E-BEE923F6920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58" creationId="{25A64C61-2CA8-CB1B-54AE-8BB7F3A3BD2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59" creationId="{7A86678F-5EF1-F5A1-190B-A3154B995C8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61" creationId="{D286D008-02C2-0E7D-B3E6-3D0F6D5C1DA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68" creationId="{C7D5BCF8-10EA-0C48-3F80-1F4F818D4D2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69" creationId="{C1EFFE0D-A9CD-1BE0-64B6-9074C331AB1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70" creationId="{9F7D1E8A-5187-7DB9-F04E-16A13839D14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71" creationId="{66A25A8E-17F8-8F38-D708-ECE474D4EA8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73" creationId="{FB3C300E-C328-A343-E58B-F113DFF33936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19:18.584" v="1152" actId="478"/>
          <ac:cxnSpMkLst>
            <pc:docMk/>
            <pc:sldMk cId="941713338" sldId="287"/>
            <ac:cxnSpMk id="74" creationId="{6FA03318-5B5E-50D1-7F98-875769199B5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78" creationId="{2F1D18C1-F20B-0BA6-72D3-9B511A94370A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19:18.584" v="1152" actId="478"/>
          <ac:cxnSpMkLst>
            <pc:docMk/>
            <pc:sldMk cId="941713338" sldId="287"/>
            <ac:cxnSpMk id="79" creationId="{A46CF689-4F56-D9D8-B603-572209FB887C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82" creationId="{BD6CEDF3-5B04-B76E-74D3-E57E47FEA602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83" creationId="{717FDADE-A7D5-AC0D-298C-BEA256577209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84" creationId="{9CD17F9B-F3CD-C4AB-709A-0DE2BB97F820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85" creationId="{4B52A53D-3E06-E59E-0F2D-DACE082E1C8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8.822" v="1467" actId="14100"/>
          <ac:cxnSpMkLst>
            <pc:docMk/>
            <pc:sldMk cId="941713338" sldId="287"/>
            <ac:cxnSpMk id="86" creationId="{34BA284C-83BC-A84B-7C33-A464C883C79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41.603" v="1468" actId="14100"/>
          <ac:cxnSpMkLst>
            <pc:docMk/>
            <pc:sldMk cId="941713338" sldId="287"/>
            <ac:cxnSpMk id="87" creationId="{0C76ECAF-854F-C511-9254-BBEB8605D6E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88" creationId="{E3E976BC-2B47-B817-AD02-304BE54BF56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89" creationId="{A16EA86E-F6AC-F428-075F-21C7F1559C1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90" creationId="{94D9E4AD-696D-775C-80DD-EDEB757BC82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34.519" v="1466" actId="1036"/>
          <ac:cxnSpMkLst>
            <pc:docMk/>
            <pc:sldMk cId="941713338" sldId="287"/>
            <ac:cxnSpMk id="91" creationId="{E539CD57-FFA0-E6A1-D59B-5A7B09D6E47A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97" creationId="{5141C0BE-B376-9C3A-E49A-B2928AE0B30E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98" creationId="{A960404B-65E1-D564-7FE2-CCAAC89D697E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99" creationId="{7640E038-B2CE-CC08-C0D4-BE302AD802AF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00" creationId="{309B8FC1-408E-B6D7-DA8E-2EF3067DE9F5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59.090" v="1178" actId="478"/>
          <ac:cxnSpMkLst>
            <pc:docMk/>
            <pc:sldMk cId="941713338" sldId="287"/>
            <ac:cxnSpMk id="101" creationId="{C6605F80-C420-F49D-44CF-C21876C6BB8A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52.867" v="1173" actId="478"/>
          <ac:cxnSpMkLst>
            <pc:docMk/>
            <pc:sldMk cId="941713338" sldId="287"/>
            <ac:cxnSpMk id="102" creationId="{E3FBD9AB-3A00-C495-B1D3-C15AC6BAE76F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52.096" v="1172" actId="478"/>
          <ac:cxnSpMkLst>
            <pc:docMk/>
            <pc:sldMk cId="941713338" sldId="287"/>
            <ac:cxnSpMk id="103" creationId="{82D3AA6F-04A4-4935-B546-1DF2ADDE96A5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50.951" v="1170" actId="478"/>
          <ac:cxnSpMkLst>
            <pc:docMk/>
            <pc:sldMk cId="941713338" sldId="287"/>
            <ac:cxnSpMk id="104" creationId="{87564536-108B-352A-B2F4-4FFCB6954FC6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51.388" v="1171" actId="478"/>
          <ac:cxnSpMkLst>
            <pc:docMk/>
            <pc:sldMk cId="941713338" sldId="287"/>
            <ac:cxnSpMk id="105" creationId="{9AC5041A-5DF6-4206-FCCD-995B39BC4D2F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59.090" v="1178" actId="478"/>
          <ac:cxnSpMkLst>
            <pc:docMk/>
            <pc:sldMk cId="941713338" sldId="287"/>
            <ac:cxnSpMk id="112" creationId="{706D7305-5505-A698-5407-8FEB79A92876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59.090" v="1178" actId="478"/>
          <ac:cxnSpMkLst>
            <pc:docMk/>
            <pc:sldMk cId="941713338" sldId="287"/>
            <ac:cxnSpMk id="119" creationId="{592976B1-3F77-665B-6D3B-F3BD1491E598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59.090" v="1178" actId="478"/>
          <ac:cxnSpMkLst>
            <pc:docMk/>
            <pc:sldMk cId="941713338" sldId="287"/>
            <ac:cxnSpMk id="120" creationId="{43453042-61CF-E4D2-24A6-7973D5DBA1E9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59.090" v="1178" actId="478"/>
          <ac:cxnSpMkLst>
            <pc:docMk/>
            <pc:sldMk cId="941713338" sldId="287"/>
            <ac:cxnSpMk id="125" creationId="{F9BE6FF5-7F75-EEC4-5C5A-FEEF92C3474A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49.745" v="1168" actId="478"/>
          <ac:cxnSpMkLst>
            <pc:docMk/>
            <pc:sldMk cId="941713338" sldId="287"/>
            <ac:cxnSpMk id="126" creationId="{D26A4651-CBF7-1ACD-1105-0B8193F8D6A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48.202" v="1165" actId="478"/>
          <ac:cxnSpMkLst>
            <pc:docMk/>
            <pc:sldMk cId="941713338" sldId="287"/>
            <ac:cxnSpMk id="127" creationId="{7B824DAC-6BB0-90D9-432A-9E1364376BA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49.263" v="1167" actId="478"/>
          <ac:cxnSpMkLst>
            <pc:docMk/>
            <pc:sldMk cId="941713338" sldId="287"/>
            <ac:cxnSpMk id="128" creationId="{C039E0CF-86D1-51BA-1C00-CA287C4AE93F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48.665" v="1166" actId="478"/>
          <ac:cxnSpMkLst>
            <pc:docMk/>
            <pc:sldMk cId="941713338" sldId="287"/>
            <ac:cxnSpMk id="129" creationId="{0CE14A5D-0751-38B0-A85C-7B58285D063B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59.090" v="1178" actId="478"/>
          <ac:cxnSpMkLst>
            <pc:docMk/>
            <pc:sldMk cId="941713338" sldId="287"/>
            <ac:cxnSpMk id="133" creationId="{D51D4B67-BAE3-04F3-F338-B4297EA444C1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59.090" v="1178" actId="478"/>
          <ac:cxnSpMkLst>
            <pc:docMk/>
            <pc:sldMk cId="941713338" sldId="287"/>
            <ac:cxnSpMk id="134" creationId="{233A2F3D-E75F-3D94-08F2-68746BD980B1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37" creationId="{4958A86B-D135-E005-27DC-9BA5E55A134F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38" creationId="{4C6FFBB8-3E61-90BA-18E1-7CF35B51D570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39" creationId="{1F90D3B9-C8EC-7193-1259-A30597EEB045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40" creationId="{16F550AE-0855-1472-F26B-6FBAB7E71FB1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0:47.025" v="1163" actId="478"/>
          <ac:cxnSpMkLst>
            <pc:docMk/>
            <pc:sldMk cId="941713338" sldId="287"/>
            <ac:cxnSpMk id="141" creationId="{9F197096-E68C-8BC5-7501-E74C7E7CC7F1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44" creationId="{2D081F4A-3D1C-E6B0-53B4-0B2CB3FBE9BC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45" creationId="{AF3C9F14-906E-838B-40C3-27C86B884401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46" creationId="{8059D386-5B26-BBA1-D31A-55D6ED4E94BC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47" creationId="{C34FAE91-A89D-AA42-A14E-73DFF31A90FE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53" creationId="{B7E29C34-02F2-CFF3-9D7E-4C6BBF4884BC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54" creationId="{605A9AD2-B5B0-68F8-E0BB-B1F8FE516C57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55" creationId="{77011B8E-4412-F4BE-C61A-82F84B411788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56" creationId="{BC593120-4124-0A25-22A1-47716DE2782B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57" creationId="{E4E1A353-ED81-E973-1C6F-189FBD7CBD7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58" creationId="{F81D1EC5-25F7-42F5-0F1C-5B5F167AE7D6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59" creationId="{B146567D-60B5-DF46-3829-158D069E5A43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60" creationId="{B4052B73-5E5C-6A72-1108-1A3B4B436CD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61" creationId="{67EA9E54-CF37-1C22-41E3-399F482AFA67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68" creationId="{6CA9E321-A9FF-E90B-BCAB-8B98F898E747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75" creationId="{C3CEE2FC-027B-FA27-B7AA-98D8C8EFA29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76" creationId="{CDD835AB-5F07-E901-F3C6-5F70F67AB123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81" creationId="{A6AC3637-CD8A-7330-2F9D-AA1AD15475C3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82" creationId="{79C990AA-AC4D-B7DA-4483-9BF5B42E3D8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83" creationId="{0E5C0BB4-761D-82CB-ACD6-B99AB5199DA1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84" creationId="{22D010F7-DD40-23E7-D1E4-8E0261F92FD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85" creationId="{DF857A12-FD47-F94B-1BDB-EB6C58E394FF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89" creationId="{363D1665-0A1A-5569-70DA-AFB954DCC955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90" creationId="{49F30950-7BB0-01AA-3DAE-D1C2FF00F5BD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93" creationId="{8D02EECE-7F93-EB91-0462-FE68A28F3B04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94" creationId="{BF153613-5C14-CF17-EB0A-26E7B5522214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95" creationId="{194E2CF6-681F-9591-EA21-21419DC01731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196" creationId="{73F22AF4-2FBD-220C-87E6-F003D72CF56C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21:07.163" v="1182" actId="478"/>
          <ac:cxnSpMkLst>
            <pc:docMk/>
            <pc:sldMk cId="941713338" sldId="287"/>
            <ac:cxnSpMk id="197" creationId="{0EDF87CF-BA9B-FF77-8A46-1F397CDBD7F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218" creationId="{B8345466-C30C-7AB0-A5E8-91BAAECD9BC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219" creationId="{04BF6348-2CDD-2EAA-F43F-5F08A1D2201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221" creationId="{18D33282-167C-EFFD-F277-F5116BCECE8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223" creationId="{39F30892-2D5E-5786-74BF-7C86F4320F88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225" creationId="{C7B2FF43-CF2E-0306-FDE3-4312AB884C2C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226" creationId="{FB9D534B-8968-E726-1D51-E82710B81DFD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227" creationId="{0384A2B8-9D46-F248-1918-29F7AEF73F00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228" creationId="{0AD9F98A-A8B0-7D76-9E88-CA4BF5824909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230" creationId="{8FD2C0A8-4830-12BB-F464-848F2B07DF41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231" creationId="{570004A5-5EEA-5F1D-9F63-239668C9F657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232" creationId="{FA13D144-91D6-564A-D6E7-213BDF8D236F}"/>
          </ac:cxnSpMkLst>
        </pc:cxnChg>
        <pc:cxnChg chg="mod">
          <ac:chgData name="Χριστόδουλος Πελτέκης" userId="ff7747fd-0b67-4134-a027-d7db4471bddc" providerId="ADAL" clId="{79F884A6-B07C-4958-AD95-DB9C856A5BF8}" dt="2024-04-12T13:19:12.476" v="1151"/>
          <ac:cxnSpMkLst>
            <pc:docMk/>
            <pc:sldMk cId="941713338" sldId="287"/>
            <ac:cxnSpMk id="233" creationId="{B0CA8F3C-C319-8BD4-E701-60C0D80DE58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2T13:19:18.584" v="1152" actId="478"/>
          <ac:cxnSpMkLst>
            <pc:docMk/>
            <pc:sldMk cId="941713338" sldId="287"/>
            <ac:cxnSpMk id="240" creationId="{BA3020DC-A6E8-6BFD-6280-131438902BE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244" creationId="{CEB7B143-BA8A-5087-0DDB-AD6FF6C9E69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245" creationId="{64752335-DDF7-3526-DB8C-3C726E3952A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246" creationId="{E79D05DD-23E3-2449-DD7F-884519E1556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2T13:24:19.306" v="1416" actId="1038"/>
          <ac:cxnSpMkLst>
            <pc:docMk/>
            <pc:sldMk cId="941713338" sldId="287"/>
            <ac:cxnSpMk id="247" creationId="{A99E10BB-1857-326C-0380-2FF390744A35}"/>
          </ac:cxnSpMkLst>
        </pc:cxnChg>
      </pc:sldChg>
      <pc:sldChg chg="addSp delSp modSp mod delAnim modAnim">
        <pc:chgData name="Χριστόδουλος Πελτέκης" userId="ff7747fd-0b67-4134-a027-d7db4471bddc" providerId="ADAL" clId="{79F884A6-B07C-4958-AD95-DB9C856A5BF8}" dt="2024-04-16T08:51:34.098" v="4916" actId="20577"/>
        <pc:sldMkLst>
          <pc:docMk/>
          <pc:sldMk cId="3863945220" sldId="288"/>
        </pc:sldMkLst>
        <pc:spChg chg="add mod">
          <ac:chgData name="Χριστόδουλος Πελτέκης" userId="ff7747fd-0b67-4134-a027-d7db4471bddc" providerId="ADAL" clId="{79F884A6-B07C-4958-AD95-DB9C856A5BF8}" dt="2024-04-16T08:45:29.602" v="4766" actId="14100"/>
          <ac:spMkLst>
            <pc:docMk/>
            <pc:sldMk cId="3863945220" sldId="288"/>
            <ac:spMk id="51" creationId="{F6F7BD54-BA99-16CD-46B5-A5938FDB6837}"/>
          </ac:spMkLst>
        </pc:spChg>
        <pc:spChg chg="add mod">
          <ac:chgData name="Χριστόδουλος Πελτέκης" userId="ff7747fd-0b67-4134-a027-d7db4471bddc" providerId="ADAL" clId="{79F884A6-B07C-4958-AD95-DB9C856A5BF8}" dt="2024-04-16T08:51:34.098" v="4916" actId="20577"/>
          <ac:spMkLst>
            <pc:docMk/>
            <pc:sldMk cId="3863945220" sldId="288"/>
            <ac:spMk id="117" creationId="{B8653AC6-E95C-89D9-42B5-DEC8333C70C2}"/>
          </ac:spMkLst>
        </pc:spChg>
        <pc:spChg chg="del">
          <ac:chgData name="Χριστόδουλος Πελτέκης" userId="ff7747fd-0b67-4134-a027-d7db4471bddc" providerId="ADAL" clId="{79F884A6-B07C-4958-AD95-DB9C856A5BF8}" dt="2024-04-15T15:36:09.978" v="3989" actId="478"/>
          <ac:spMkLst>
            <pc:docMk/>
            <pc:sldMk cId="3863945220" sldId="288"/>
            <ac:spMk id="123" creationId="{9255F1D5-3E7F-3F39-CFAA-163298408B43}"/>
          </ac:spMkLst>
        </pc:spChg>
        <pc:spChg chg="del">
          <ac:chgData name="Χριστόδουλος Πελτέκης" userId="ff7747fd-0b67-4134-a027-d7db4471bddc" providerId="ADAL" clId="{79F884A6-B07C-4958-AD95-DB9C856A5BF8}" dt="2024-04-15T15:36:11.688" v="3991" actId="478"/>
          <ac:spMkLst>
            <pc:docMk/>
            <pc:sldMk cId="3863945220" sldId="288"/>
            <ac:spMk id="124" creationId="{D1B33922-71A0-2509-E7F8-42E0FB589554}"/>
          </ac:spMkLst>
        </pc:spChg>
        <pc:spChg chg="del">
          <ac:chgData name="Χριστόδουλος Πελτέκης" userId="ff7747fd-0b67-4134-a027-d7db4471bddc" providerId="ADAL" clId="{79F884A6-B07C-4958-AD95-DB9C856A5BF8}" dt="2024-04-15T15:36:11.034" v="3990" actId="478"/>
          <ac:spMkLst>
            <pc:docMk/>
            <pc:sldMk cId="3863945220" sldId="288"/>
            <ac:spMk id="125" creationId="{9FD9F826-EA51-CC32-4278-25945CB6EC0D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7:13.692" v="4159" actId="1076"/>
          <ac:spMkLst>
            <pc:docMk/>
            <pc:sldMk cId="3863945220" sldId="288"/>
            <ac:spMk id="137" creationId="{0E939CF6-2D85-F011-05FE-6CDBCB0AB3D0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7:17.085" v="4160" actId="571"/>
          <ac:spMkLst>
            <pc:docMk/>
            <pc:sldMk cId="3863945220" sldId="288"/>
            <ac:spMk id="138" creationId="{65EC4E11-1A14-2AB5-D050-0268A3C7FA97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7:30.958" v="4164" actId="1076"/>
          <ac:spMkLst>
            <pc:docMk/>
            <pc:sldMk cId="3863945220" sldId="288"/>
            <ac:spMk id="139" creationId="{79BD884E-B343-56C4-8904-7B5F93C2A5B1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8:31.217" v="4173" actId="571"/>
          <ac:spMkLst>
            <pc:docMk/>
            <pc:sldMk cId="3863945220" sldId="288"/>
            <ac:spMk id="140" creationId="{2EB6AF37-2F93-71B2-B9CF-C420A57C2A9A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8:31.217" v="4173" actId="571"/>
          <ac:spMkLst>
            <pc:docMk/>
            <pc:sldMk cId="3863945220" sldId="288"/>
            <ac:spMk id="141" creationId="{F129D3E4-D0C4-E589-B96D-7C029F2A9526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8:34.813" v="4174" actId="571"/>
          <ac:spMkLst>
            <pc:docMk/>
            <pc:sldMk cId="3863945220" sldId="288"/>
            <ac:spMk id="142" creationId="{1890579F-147D-B0AC-B44C-C25994D8968B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8:34.813" v="4174" actId="571"/>
          <ac:spMkLst>
            <pc:docMk/>
            <pc:sldMk cId="3863945220" sldId="288"/>
            <ac:spMk id="143" creationId="{010F62C0-4BA7-D4F6-3E07-99BD3219B97C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8:40.878" v="4175" actId="571"/>
          <ac:spMkLst>
            <pc:docMk/>
            <pc:sldMk cId="3863945220" sldId="288"/>
            <ac:spMk id="144" creationId="{A9450230-4553-D6CB-5878-6AB7032CD631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8:40.878" v="4175" actId="571"/>
          <ac:spMkLst>
            <pc:docMk/>
            <pc:sldMk cId="3863945220" sldId="288"/>
            <ac:spMk id="145" creationId="{F8BE4E0D-4CE8-D623-D787-6E90B1D8D357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8:54.767" v="4177" actId="1076"/>
          <ac:spMkLst>
            <pc:docMk/>
            <pc:sldMk cId="3863945220" sldId="288"/>
            <ac:spMk id="146" creationId="{D8928D4A-E0DF-3833-89C0-7AE4316A6BBF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8:57.386" v="4178" actId="571"/>
          <ac:spMkLst>
            <pc:docMk/>
            <pc:sldMk cId="3863945220" sldId="288"/>
            <ac:spMk id="147" creationId="{6A97B1B5-419A-CB5F-CC30-9BEBC8EE339B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9:02.212" v="4179" actId="571"/>
          <ac:spMkLst>
            <pc:docMk/>
            <pc:sldMk cId="3863945220" sldId="288"/>
            <ac:spMk id="148" creationId="{0B41BC81-EB2F-F15A-B4E1-D61D6135DF55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9:35.001" v="4181" actId="571"/>
          <ac:spMkLst>
            <pc:docMk/>
            <pc:sldMk cId="3863945220" sldId="288"/>
            <ac:spMk id="152" creationId="{972085F7-8FBD-056F-C569-E5326D2059BE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9:35.001" v="4181" actId="571"/>
          <ac:spMkLst>
            <pc:docMk/>
            <pc:sldMk cId="3863945220" sldId="288"/>
            <ac:spMk id="153" creationId="{A90A81DB-7188-1F0B-872C-59C6CF176F72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9:35.001" v="4181" actId="571"/>
          <ac:spMkLst>
            <pc:docMk/>
            <pc:sldMk cId="3863945220" sldId="288"/>
            <ac:spMk id="154" creationId="{BBF48C18-8909-844E-26A7-7F8B0C2FC330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9:35.001" v="4181" actId="571"/>
          <ac:spMkLst>
            <pc:docMk/>
            <pc:sldMk cId="3863945220" sldId="288"/>
            <ac:spMk id="155" creationId="{30B78938-7A7D-4EEE-D22A-113CCC392248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9:38.624" v="4183" actId="571"/>
          <ac:spMkLst>
            <pc:docMk/>
            <pc:sldMk cId="3863945220" sldId="288"/>
            <ac:spMk id="156" creationId="{E830D7C4-CB10-E6D5-9679-2CECC0611488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9:38.624" v="4183" actId="571"/>
          <ac:spMkLst>
            <pc:docMk/>
            <pc:sldMk cId="3863945220" sldId="288"/>
            <ac:spMk id="160" creationId="{5D034A03-4BEC-B077-CC5F-C56127909109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9:38.624" v="4183" actId="571"/>
          <ac:spMkLst>
            <pc:docMk/>
            <pc:sldMk cId="3863945220" sldId="288"/>
            <ac:spMk id="161" creationId="{921474F8-4884-2916-66B0-44E4E7155362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49:38.624" v="4183" actId="571"/>
          <ac:spMkLst>
            <pc:docMk/>
            <pc:sldMk cId="3863945220" sldId="288"/>
            <ac:spMk id="162" creationId="{8EF35217-4893-79A6-2DC4-0F7A01FB176F}"/>
          </ac:spMkLst>
        </pc:spChg>
        <pc:cxnChg chg="add mod">
          <ac:chgData name="Χριστόδουλος Πελτέκης" userId="ff7747fd-0b67-4134-a027-d7db4471bddc" providerId="ADAL" clId="{79F884A6-B07C-4958-AD95-DB9C856A5BF8}" dt="2024-04-15T15:46:00.258" v="4142" actId="1582"/>
          <ac:cxnSpMkLst>
            <pc:docMk/>
            <pc:sldMk cId="3863945220" sldId="288"/>
            <ac:cxnSpMk id="52" creationId="{DC997F46-F8AB-75D5-03F6-6B28B635C45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09.733" v="4143" actId="571"/>
          <ac:cxnSpMkLst>
            <pc:docMk/>
            <pc:sldMk cId="3863945220" sldId="288"/>
            <ac:cxnSpMk id="53" creationId="{85F3E4C0-E222-C756-30DC-1677BAD33CD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8:21.606" v="4172" actId="692"/>
          <ac:cxnSpMkLst>
            <pc:docMk/>
            <pc:sldMk cId="3863945220" sldId="288"/>
            <ac:cxnSpMk id="65" creationId="{0235A3D9-336F-A492-9DE8-9FD99D875FC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8:21.606" v="4172" actId="692"/>
          <ac:cxnSpMkLst>
            <pc:docMk/>
            <pc:sldMk cId="3863945220" sldId="288"/>
            <ac:cxnSpMk id="67" creationId="{4615D01E-D94A-244B-3983-82D5F87DC25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8:21.606" v="4172" actId="692"/>
          <ac:cxnSpMkLst>
            <pc:docMk/>
            <pc:sldMk cId="3863945220" sldId="288"/>
            <ac:cxnSpMk id="68" creationId="{04297DE3-ADE7-9772-CFFF-022C0CF92F4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8:13.698" v="4170" actId="692"/>
          <ac:cxnSpMkLst>
            <pc:docMk/>
            <pc:sldMk cId="3863945220" sldId="288"/>
            <ac:cxnSpMk id="77" creationId="{E7F6B5A8-8375-8050-A723-33E6B9B5AEF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8:13.698" v="4170" actId="692"/>
          <ac:cxnSpMkLst>
            <pc:docMk/>
            <pc:sldMk cId="3863945220" sldId="288"/>
            <ac:cxnSpMk id="79" creationId="{A1A8F517-3809-9AF0-F5ED-3A8B8856ABB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8:13.698" v="4170" actId="692"/>
          <ac:cxnSpMkLst>
            <pc:docMk/>
            <pc:sldMk cId="3863945220" sldId="288"/>
            <ac:cxnSpMk id="80" creationId="{E811DD73-7161-9126-7EFE-60232AF23BB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8:08.476" v="4168" actId="692"/>
          <ac:cxnSpMkLst>
            <pc:docMk/>
            <pc:sldMk cId="3863945220" sldId="288"/>
            <ac:cxnSpMk id="89" creationId="{7252892F-5E16-E8B0-27A6-A716D5E90EB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8:08.476" v="4168" actId="692"/>
          <ac:cxnSpMkLst>
            <pc:docMk/>
            <pc:sldMk cId="3863945220" sldId="288"/>
            <ac:cxnSpMk id="91" creationId="{876554BC-096B-B44E-2FDA-21F6636A4E9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8:08.476" v="4168" actId="692"/>
          <ac:cxnSpMkLst>
            <pc:docMk/>
            <pc:sldMk cId="3863945220" sldId="288"/>
            <ac:cxnSpMk id="92" creationId="{28487A01-C0AF-FAD0-7235-5AD7B7AD6D5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7:54.836" v="4166" actId="692"/>
          <ac:cxnSpMkLst>
            <pc:docMk/>
            <pc:sldMk cId="3863945220" sldId="288"/>
            <ac:cxnSpMk id="101" creationId="{D04B4490-15ED-260E-62CC-ABC6650A9B5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7:54.836" v="4166" actId="692"/>
          <ac:cxnSpMkLst>
            <pc:docMk/>
            <pc:sldMk cId="3863945220" sldId="288"/>
            <ac:cxnSpMk id="103" creationId="{E5B2CC49-BDD3-9012-6A8A-E5373B77E99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15:47:54.836" v="4166" actId="692"/>
          <ac:cxnSpMkLst>
            <pc:docMk/>
            <pc:sldMk cId="3863945220" sldId="288"/>
            <ac:cxnSpMk id="104" creationId="{3E4A78E8-1200-A0AB-D84F-22F46451650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15.051" v="4144" actId="571"/>
          <ac:cxnSpMkLst>
            <pc:docMk/>
            <pc:sldMk cId="3863945220" sldId="288"/>
            <ac:cxnSpMk id="115" creationId="{3F84A92A-D53E-2A5A-6E52-D0182A15F57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27.121" v="4146" actId="571"/>
          <ac:cxnSpMkLst>
            <pc:docMk/>
            <pc:sldMk cId="3863945220" sldId="288"/>
            <ac:cxnSpMk id="117" creationId="{F21F5527-68C1-D6C2-E5AB-BAE7867EFB2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27.121" v="4146" actId="571"/>
          <ac:cxnSpMkLst>
            <pc:docMk/>
            <pc:sldMk cId="3863945220" sldId="288"/>
            <ac:cxnSpMk id="119" creationId="{06D5AF6A-3C77-FA46-CFF9-B25968174DA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27.121" v="4146" actId="571"/>
          <ac:cxnSpMkLst>
            <pc:docMk/>
            <pc:sldMk cId="3863945220" sldId="288"/>
            <ac:cxnSpMk id="121" creationId="{1A436760-11BC-39FF-11EB-602E90039CD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33.099" v="4147" actId="571"/>
          <ac:cxnSpMkLst>
            <pc:docMk/>
            <pc:sldMk cId="3863945220" sldId="288"/>
            <ac:cxnSpMk id="126" creationId="{D09B83D8-7827-6CB9-68FB-075AE67CCF4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59.206" v="4153" actId="1038"/>
          <ac:cxnSpMkLst>
            <pc:docMk/>
            <pc:sldMk cId="3863945220" sldId="288"/>
            <ac:cxnSpMk id="127" creationId="{614905E6-186D-7E4E-FA02-A3FFE937CEC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33.099" v="4147" actId="571"/>
          <ac:cxnSpMkLst>
            <pc:docMk/>
            <pc:sldMk cId="3863945220" sldId="288"/>
            <ac:cxnSpMk id="129" creationId="{939DB9DA-8877-427B-DF91-5851C69BAFF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42.356" v="4148" actId="571"/>
          <ac:cxnSpMkLst>
            <pc:docMk/>
            <pc:sldMk cId="3863945220" sldId="288"/>
            <ac:cxnSpMk id="131" creationId="{65379E7B-BBAB-1194-0543-810348DCA10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59.206" v="4153" actId="1038"/>
          <ac:cxnSpMkLst>
            <pc:docMk/>
            <pc:sldMk cId="3863945220" sldId="288"/>
            <ac:cxnSpMk id="132" creationId="{016F54DC-7D8E-2673-B836-4A7B24406D2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42.356" v="4148" actId="571"/>
          <ac:cxnSpMkLst>
            <pc:docMk/>
            <pc:sldMk cId="3863945220" sldId="288"/>
            <ac:cxnSpMk id="133" creationId="{8A005242-54E7-F4F2-89BE-1DE1040831A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47.616" v="4149" actId="571"/>
          <ac:cxnSpMkLst>
            <pc:docMk/>
            <pc:sldMk cId="3863945220" sldId="288"/>
            <ac:cxnSpMk id="134" creationId="{D05E0834-DA9D-B019-FA66-7666C10E07B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47.616" v="4149" actId="571"/>
          <ac:cxnSpMkLst>
            <pc:docMk/>
            <pc:sldMk cId="3863945220" sldId="288"/>
            <ac:cxnSpMk id="135" creationId="{BD663C0A-BB20-14EC-3D3A-AD01B458DB8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6:47.616" v="4149" actId="571"/>
          <ac:cxnSpMkLst>
            <pc:docMk/>
            <pc:sldMk cId="3863945220" sldId="288"/>
            <ac:cxnSpMk id="136" creationId="{3304BF6B-2D35-CF99-DF7E-6EA13AB9478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9:35.001" v="4181" actId="571"/>
          <ac:cxnSpMkLst>
            <pc:docMk/>
            <pc:sldMk cId="3863945220" sldId="288"/>
            <ac:cxnSpMk id="149" creationId="{6842432D-F89E-8486-D21D-C52DECA44FE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9:35.001" v="4181" actId="571"/>
          <ac:cxnSpMkLst>
            <pc:docMk/>
            <pc:sldMk cId="3863945220" sldId="288"/>
            <ac:cxnSpMk id="150" creationId="{FEDFA94B-8994-CBA8-3CF2-522653F0644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9:35.001" v="4181" actId="571"/>
          <ac:cxnSpMkLst>
            <pc:docMk/>
            <pc:sldMk cId="3863945220" sldId="288"/>
            <ac:cxnSpMk id="151" creationId="{1EA7E560-DC39-92AF-FEFC-BD6E5A5986D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9:38.624" v="4183" actId="571"/>
          <ac:cxnSpMkLst>
            <pc:docMk/>
            <pc:sldMk cId="3863945220" sldId="288"/>
            <ac:cxnSpMk id="157" creationId="{76EA4A13-3C54-B452-119A-854F55A3F39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9:38.624" v="4183" actId="571"/>
          <ac:cxnSpMkLst>
            <pc:docMk/>
            <pc:sldMk cId="3863945220" sldId="288"/>
            <ac:cxnSpMk id="158" creationId="{23AEBB59-0B0F-6F0F-33AB-67F7E7B0421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49:38.624" v="4183" actId="571"/>
          <ac:cxnSpMkLst>
            <pc:docMk/>
            <pc:sldMk cId="3863945220" sldId="288"/>
            <ac:cxnSpMk id="159" creationId="{AFC90829-1484-D4B3-726D-4877C426C06C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15:50:55.165" v="4189" actId="478"/>
          <ac:cxnSpMkLst>
            <pc:docMk/>
            <pc:sldMk cId="3863945220" sldId="288"/>
            <ac:cxnSpMk id="163" creationId="{95FBEBFA-F572-69FE-7EF2-B6F8677818D1}"/>
          </ac:cxnSpMkLst>
        </pc:cxnChg>
      </pc:sldChg>
      <pc:sldChg chg="add del">
        <pc:chgData name="Χριστόδουλος Πελτέκης" userId="ff7747fd-0b67-4134-a027-d7db4471bddc" providerId="ADAL" clId="{79F884A6-B07C-4958-AD95-DB9C856A5BF8}" dt="2024-04-11T14:21:37.093" v="327" actId="47"/>
        <pc:sldMkLst>
          <pc:docMk/>
          <pc:sldMk cId="3870118157" sldId="288"/>
        </pc:sldMkLst>
      </pc:sldChg>
      <pc:sldChg chg="addSp delSp modSp add mod modAnim">
        <pc:chgData name="Χριστόδουλος Πελτέκης" userId="ff7747fd-0b67-4134-a027-d7db4471bddc" providerId="ADAL" clId="{79F884A6-B07C-4958-AD95-DB9C856A5BF8}" dt="2024-04-15T08:12:36.220" v="2799" actId="20577"/>
        <pc:sldMkLst>
          <pc:docMk/>
          <pc:sldMk cId="1416106984" sldId="289"/>
        </pc:sldMkLst>
        <pc:spChg chg="mod">
          <ac:chgData name="Χριστόδουλος Πελτέκης" userId="ff7747fd-0b67-4134-a027-d7db4471bddc" providerId="ADAL" clId="{79F884A6-B07C-4958-AD95-DB9C856A5BF8}" dt="2024-04-15T08:12:36.220" v="2799" actId="20577"/>
          <ac:spMkLst>
            <pc:docMk/>
            <pc:sldMk cId="1416106984" sldId="289"/>
            <ac:spMk id="4" creationId="{0F0680B8-3FCC-4673-8F19-CAEC6C40DCC2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8" creationId="{19506B06-C3C3-562B-764B-AD9A9478A491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9" creationId="{6E13D830-C64E-54A9-68F5-EF7E503022E9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10" creationId="{E2FF1D80-BDEC-840F-ACFE-617998603C50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11" creationId="{0F7F7E9E-5AA2-43FA-4525-6DE7D5E97CF9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12" creationId="{09874588-E46B-D5F0-4E78-8DC6AD874A00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5:36.182" v="2057" actId="478"/>
          <ac:spMkLst>
            <pc:docMk/>
            <pc:sldMk cId="1416106984" sldId="289"/>
            <ac:spMk id="13" creationId="{D934A31A-7948-3077-015B-DB1DF02233C5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14" creationId="{D95A4240-74F1-064D-2FC6-93FEDF13DC02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15" creationId="{D5585F69-0DCF-02D2-F90A-6683605D797E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16" creationId="{B3971FE2-A64B-5DF7-A551-1B31B386C19F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17" creationId="{ADE8C607-4CD6-BC54-7B7C-00515AB7F9A8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18" creationId="{4CA63AF8-90EC-9A12-720B-283B5DB7001C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5:49.661" v="2060" actId="478"/>
          <ac:spMkLst>
            <pc:docMk/>
            <pc:sldMk cId="1416106984" sldId="289"/>
            <ac:spMk id="19" creationId="{98D03CCA-7670-0473-E355-74EFE7F8BD4B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5:49.661" v="2060" actId="478"/>
          <ac:spMkLst>
            <pc:docMk/>
            <pc:sldMk cId="1416106984" sldId="289"/>
            <ac:spMk id="20" creationId="{622FE198-2CBE-11EC-5AC7-4A8017A597E6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5:49.661" v="2060" actId="478"/>
          <ac:spMkLst>
            <pc:docMk/>
            <pc:sldMk cId="1416106984" sldId="289"/>
            <ac:spMk id="21" creationId="{81CB0EAC-A26B-D9CF-FB9D-E71DE68BD7C3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5:49.661" v="2060" actId="478"/>
          <ac:spMkLst>
            <pc:docMk/>
            <pc:sldMk cId="1416106984" sldId="289"/>
            <ac:spMk id="22" creationId="{A1928D15-490E-0E06-D1B9-9835DC414574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23" creationId="{108C1218-489F-3A32-BD71-1769AA8ABBBE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24" creationId="{0FA6C4F2-F2DD-23F6-0C23-DF1E8DA3AF6E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25" creationId="{A4B5DBF8-5D1A-D074-2825-53830CC0056A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26" creationId="{B8DB1F4F-78E6-46D3-2F52-579DA10C2514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27" creationId="{8AFA77AD-13DC-15EF-F9CD-88E2ED40F750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28" creationId="{8C4466FB-D1E6-234C-BC33-E7FD98803D84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07:55:31.605" v="2192" actId="164"/>
          <ac:spMkLst>
            <pc:docMk/>
            <pc:sldMk cId="1416106984" sldId="289"/>
            <ac:spMk id="29" creationId="{817A53FE-03FB-90C7-725A-08BE0F91CEFB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32" creationId="{CDFABA30-C595-3968-BF50-16B9EAC4894E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33" creationId="{0E00544D-3DF3-184B-02ED-A94001E99949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34" creationId="{F0A8254F-95E3-E9CD-104E-1306BE886BFC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35" creationId="{1C4EC4D1-72C1-B9DE-129F-84E127BD258B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36" creationId="{2EA6C8F6-16D5-5018-6F3D-78E74C1D3DDA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37" creationId="{7BA6F6DA-CDB3-C5FC-73E5-EB3433E47D97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38" creationId="{AF9A46B7-F0EA-40D9-B326-53F30DFBC4CA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39" creationId="{E0B9F7C9-70CF-F5A4-2629-302D41D82D6D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40" creationId="{BE6B9E8B-421B-19CC-328F-EDE28FC70170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41" creationId="{7B16F9D2-951D-1139-BCF4-E8DF4B8D1672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42" creationId="{13BD9AFD-93F5-61C3-215A-FADEAC91FE73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43" creationId="{E5C44201-40B1-AC55-8EF0-41B4EF4187E8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44" creationId="{72EEBC29-83DB-6126-C914-7238F4996FCE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45" creationId="{A12B4A28-E30D-DC04-8725-E5A14EF4DD90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46" creationId="{1054D70C-F74F-2C4F-C6CC-9E3A972DE611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47" creationId="{B3AB0F94-B6D1-EC68-7CE0-D0B28FC6D61F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7:47:26.504" v="2072" actId="478"/>
          <ac:spMkLst>
            <pc:docMk/>
            <pc:sldMk cId="1416106984" sldId="289"/>
            <ac:spMk id="48" creationId="{B69A07C7-EDAF-3BC4-C9F1-AC0C3F2878EE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70" creationId="{F3FE208C-7AD0-45A7-E2E6-C054DC69B5F2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71" creationId="{2421DE86-0562-E5B2-8304-2F3DB9E00780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72" creationId="{796B5C7D-3279-2468-E670-2143D4062B9F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73" creationId="{539B6968-7D6C-6FB4-81A1-B716A197CE1D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74" creationId="{42C5F625-F0ED-1647-3F63-9C51FDEE9F67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75" creationId="{FE9B3109-F745-4768-AC20-8BA14F015E69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76" creationId="{079EF2BC-D719-DB63-52B4-ECB1760B83A6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77" creationId="{AFC6B238-20A4-270F-799A-E27C498B94DF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78" creationId="{A7B3009D-E43D-BF0E-8D52-603DAB2DD8F9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79" creationId="{F213D3D8-59EA-4245-AD44-16B133162212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80" creationId="{C5F89223-8A7D-E03D-26CD-BAFF50F6478F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81" creationId="{F3724F96-58EE-E8B5-A611-DEB8343E70D7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82" creationId="{506076DD-556F-509F-67B4-8006766784E7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83" creationId="{9402D1D1-3D5C-8782-B7A8-77E4ACC7226E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84" creationId="{4C92FA47-7779-88CF-58F4-2B394E5464FE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85" creationId="{E5CDAC52-1235-CAC0-B38C-3465D33B296F}"/>
          </ac:spMkLst>
        </pc:spChg>
        <pc:spChg chg="add mod">
          <ac:chgData name="Χριστόδουλος Πελτέκης" userId="ff7747fd-0b67-4134-a027-d7db4471bddc" providerId="ADAL" clId="{79F884A6-B07C-4958-AD95-DB9C856A5BF8}" dt="2024-04-15T07:55:33.605" v="2193" actId="164"/>
          <ac:spMkLst>
            <pc:docMk/>
            <pc:sldMk cId="1416106984" sldId="289"/>
            <ac:spMk id="186" creationId="{8B5EBC91-04C6-1792-AB9C-BAC45752FEA6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02:28.896" v="2454" actId="1035"/>
          <ac:spMkLst>
            <pc:docMk/>
            <pc:sldMk cId="1416106984" sldId="289"/>
            <ac:spMk id="247" creationId="{F21F2706-C17D-5E88-ACC9-F91467FC4768}"/>
          </ac:spMkLst>
        </pc:spChg>
        <pc:grpChg chg="add del mod">
          <ac:chgData name="Χριστόδουλος Πελτέκης" userId="ff7747fd-0b67-4134-a027-d7db4471bddc" providerId="ADAL" clId="{79F884A6-B07C-4958-AD95-DB9C856A5BF8}" dt="2024-04-15T07:55:17.375" v="2190" actId="165"/>
          <ac:grpSpMkLst>
            <pc:docMk/>
            <pc:sldMk cId="1416106984" sldId="289"/>
            <ac:grpSpMk id="248" creationId="{BC2A673D-5C47-953A-2059-D4450776028C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5T08:02:28.896" v="2454" actId="1035"/>
          <ac:grpSpMkLst>
            <pc:docMk/>
            <pc:sldMk cId="1416106984" sldId="289"/>
            <ac:grpSpMk id="249" creationId="{42F8189E-2F93-C89C-97AA-84648BAE28F2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5T08:02:28.896" v="2454" actId="1035"/>
          <ac:grpSpMkLst>
            <pc:docMk/>
            <pc:sldMk cId="1416106984" sldId="289"/>
            <ac:grpSpMk id="250" creationId="{2464CA79-BB52-FDEB-5D91-EE42C52A38A6}"/>
          </ac:grpSpMkLst>
        </pc:grpChg>
        <pc:picChg chg="mod topLvl modCrop">
          <ac:chgData name="Χριστόδουλος Πελτέκης" userId="ff7747fd-0b67-4134-a027-d7db4471bddc" providerId="ADAL" clId="{79F884A6-B07C-4958-AD95-DB9C856A5BF8}" dt="2024-04-15T07:55:31.605" v="2192" actId="164"/>
          <ac:picMkLst>
            <pc:docMk/>
            <pc:sldMk cId="1416106984" sldId="289"/>
            <ac:picMk id="5" creationId="{319A635B-0240-E925-17C8-A3545337A6E5}"/>
          </ac:picMkLst>
        </pc:picChg>
        <pc:picChg chg="mod modCrop">
          <ac:chgData name="Χριστόδουλος Πελτέκης" userId="ff7747fd-0b67-4134-a027-d7db4471bddc" providerId="ADAL" clId="{79F884A6-B07C-4958-AD95-DB9C856A5BF8}" dt="2024-04-15T07:55:33.605" v="2193" actId="164"/>
          <ac:picMkLst>
            <pc:docMk/>
            <pc:sldMk cId="1416106984" sldId="289"/>
            <ac:picMk id="6" creationId="{6D21C957-B909-F1F0-FC32-C1C398EB7606}"/>
          </ac:picMkLst>
        </pc:picChg>
        <pc:cxnChg chg="add del mod">
          <ac:chgData name="Χριστόδουλος Πελτέκης" userId="ff7747fd-0b67-4134-a027-d7db4471bddc" providerId="ADAL" clId="{79F884A6-B07C-4958-AD95-DB9C856A5BF8}" dt="2024-04-15T07:46:56.448" v="2068" actId="478"/>
          <ac:cxnSpMkLst>
            <pc:docMk/>
            <pc:sldMk cId="1416106984" sldId="289"/>
            <ac:cxnSpMk id="31" creationId="{7AD20742-E470-8C21-34BB-31F63958E9A9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50" creationId="{9585D466-168C-B1C3-35DC-C9EA12BF0F3A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52" creationId="{FAD2BE8D-6C15-1628-4B3E-AAD577DCF0EA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54" creationId="{DC103FA7-232B-7600-3424-E966C0685664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56" creationId="{4B2C2263-1D19-FA82-1E74-3087820D9A3C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58" creationId="{AB222E15-2F0D-F958-5ABF-4382936CFF99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60" creationId="{3A6782F6-B21A-E044-F063-894DC3EE49FC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62" creationId="{CAF44C3F-9B2A-1011-5D82-BC68585F879D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64" creationId="{868424F3-B285-93F5-4837-C0F8BDC7BF99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66" creationId="{980BE7D9-4A9B-ABA7-7EDD-C572DF24760C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68" creationId="{7AAF3281-DC21-AA67-D6F4-F71929560C13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70" creationId="{1A015B7E-BA10-04C8-67DC-5543A4201391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72" creationId="{7F93AE62-00DB-91A4-247D-428E415D32D6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74" creationId="{BBC24B2F-EFDE-D3C1-1B49-7CA6D6F328B6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76" creationId="{60FEEBEA-A13F-7717-8976-A132A53AF5AD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78" creationId="{B5EDFC73-E743-1491-AC75-AF69A3CBDB4F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80" creationId="{F96965D3-599A-824A-6929-6C1F7BE39844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82" creationId="{0CD23CC1-4A6C-56EE-7E68-3536E715B278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84" creationId="{D4B18A9E-716F-D693-0ED0-721BC3FDD83C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86" creationId="{EBFC3DFC-4D6B-B4CF-6122-45FEEF07E3C8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88" creationId="{5D15E8D0-4A00-8076-030A-7FCAA6575896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90" creationId="{1F376B30-0D35-7AF9-B905-CDBE69C971E5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93" creationId="{9F0F58EC-6F8B-FA75-6703-51A4215B63CC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95" creationId="{5918F43C-419D-343D-D7B7-229DF05B4DB3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97" creationId="{950D6AC6-1397-2DD8-0E8A-097AFD438B92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99" creationId="{D7415919-2F8F-9B99-CD72-12601308F1CF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01" creationId="{751F6A17-6327-1CC2-9F79-6C81FF47F341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03" creationId="{7714BA61-4040-9319-87CE-12D7DE58FC78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05" creationId="{0D731270-56CE-B728-8D6F-26327CC5EFF2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07" creationId="{C7B6C9C2-0E4A-1755-D7A1-951212378435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09" creationId="{BC105F98-58F3-AF82-B7DF-0F673550D975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11" creationId="{A20719D6-2D06-5A75-7E5B-34347E806949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13" creationId="{DCB9F10E-DCD9-7F45-823E-BCE1607B1D82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15" creationId="{BC3F7085-2E82-8F6F-A695-B3892A8BCBDB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17" creationId="{849263F4-5EF3-2756-AD2D-4DBEAA838625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19" creationId="{A840730E-5ECC-AFA1-AE58-8248642345E5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21" creationId="{A1640867-0B4A-28F3-AB1B-E0B1C484B042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23" creationId="{5F5A885F-D4C0-187C-CE1F-38D598B4EBB0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25" creationId="{06899087-432B-BC1C-117E-AC321EF637D6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27" creationId="{944F28C5-ED23-6F86-D4A3-E832B375A673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29" creationId="{27E4117D-D414-4FB8-3307-5AAA4166850B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31" creationId="{A8164B0F-4F7B-3DFF-3A1E-0BF214D4E4B9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33" creationId="{4A847A71-30DC-B6DD-9AF0-DA55E973F5D1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35" creationId="{E1572A0A-2CD3-AC86-1A62-1B7939223700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37" creationId="{044F8AD9-C993-260D-5142-7A8168BB5D3D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39" creationId="{147334D2-A640-8B7A-5414-A8E85D1615A6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41" creationId="{01291899-E2E0-44FF-83EF-A63BCD0F7398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43" creationId="{4D70AF83-FC56-7DBA-6D40-9E4D36257A61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45" creationId="{CAA15E56-3DD8-0675-CD20-70D338D1D57B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47" creationId="{F8FC1AF3-1DC1-144F-4BE7-658A70EC7240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49" creationId="{0CC4CF3B-872D-3CEA-0AC9-5C74EA5AF77D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51" creationId="{210F1C11-ECF5-839C-F00D-C2991E973F39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53" creationId="{FCB732B3-81DB-9AB6-705D-AE925BC887AE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55" creationId="{03E026AC-AE28-21F6-8B3B-71D2B1DD3BF4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57" creationId="{AE32DC15-84C9-37BA-4A0C-7BA03CF70421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59" creationId="{4B20FE31-F10C-68B4-92C1-3629588EF09C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61" creationId="{922C8DDA-EA6E-D940-BDFD-CEDADD82C51D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63" creationId="{A72D20CC-CACA-6DB9-AA03-244315FBCBB4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65" creationId="{7195097A-9753-5AAF-1D13-D4DCB7FF155C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67" creationId="{BA56FCCF-28B1-2690-069C-2842253C2DEC}"/>
          </ac:cxnSpMkLst>
        </pc:cxnChg>
        <pc:cxnChg chg="add mod topLvl">
          <ac:chgData name="Χριστόδουλος Πελτέκης" userId="ff7747fd-0b67-4134-a027-d7db4471bddc" providerId="ADAL" clId="{79F884A6-B07C-4958-AD95-DB9C856A5BF8}" dt="2024-04-15T07:55:31.605" v="2192" actId="164"/>
          <ac:cxnSpMkLst>
            <pc:docMk/>
            <pc:sldMk cId="1416106984" sldId="289"/>
            <ac:cxnSpMk id="169" creationId="{BB4ED789-929E-4C10-FCDB-75725B901C3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187" creationId="{14659804-2BAD-60B5-C18B-DDADA8D76FFC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18.496" v="2139" actId="478"/>
          <ac:cxnSpMkLst>
            <pc:docMk/>
            <pc:sldMk cId="1416106984" sldId="289"/>
            <ac:cxnSpMk id="188" creationId="{7A5BE934-2771-182A-4C1D-DDC4C0E4AF7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189" creationId="{C889F842-8236-623B-9D5B-7B5B6BFD8FD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190" creationId="{8C2B6E67-26E8-ACE6-2624-4E719DF1515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191" creationId="{883D9A21-C916-07B1-63F0-A453941CF92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192" creationId="{8CA835A3-A513-24B1-02FA-141F345703E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193" creationId="{3B66AF57-86E9-9548-2859-F8ABB0A9B271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37.864" v="2151" actId="478"/>
          <ac:cxnSpMkLst>
            <pc:docMk/>
            <pc:sldMk cId="1416106984" sldId="289"/>
            <ac:cxnSpMk id="194" creationId="{82865E26-A29C-9611-2670-27757990042E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22.879" v="2144" actId="478"/>
          <ac:cxnSpMkLst>
            <pc:docMk/>
            <pc:sldMk cId="1416106984" sldId="289"/>
            <ac:cxnSpMk id="195" creationId="{5484011B-E0B5-32E9-B0FA-6749A7CF51C6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21.504" v="2143" actId="478"/>
          <ac:cxnSpMkLst>
            <pc:docMk/>
            <pc:sldMk cId="1416106984" sldId="289"/>
            <ac:cxnSpMk id="196" creationId="{F64EF884-5580-FCC5-932D-73368D2898AE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197" creationId="{2E23ED0C-DA0F-8502-AB5F-FEA14F9C67AA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19.096" v="2140" actId="478"/>
          <ac:cxnSpMkLst>
            <pc:docMk/>
            <pc:sldMk cId="1416106984" sldId="289"/>
            <ac:cxnSpMk id="198" creationId="{A864E7A3-D82A-19C6-342D-8868A128724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199" creationId="{72723280-1B2A-B6DE-ACC2-B59577D819E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00" creationId="{AD94F927-058C-FACC-7094-5199C1D7D3F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01" creationId="{273D4104-21F0-E2CB-B01C-193E6B45A45B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20.712" v="2142" actId="478"/>
          <ac:cxnSpMkLst>
            <pc:docMk/>
            <pc:sldMk cId="1416106984" sldId="289"/>
            <ac:cxnSpMk id="202" creationId="{33C79A02-F443-2E12-6D66-70FC140C566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03" creationId="{FDB0DF39-621F-CEAD-4754-A911B4C8976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04" creationId="{6B9B5000-7954-E22F-B5A2-27FEF8AC2ED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05" creationId="{034A45F0-FC77-65C5-C856-2492F5C6982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06" creationId="{112A4AE3-1948-821E-7BCE-4EFAD348D45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07" creationId="{8C31A10E-FF59-3239-48AD-C6E930409288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26.128" v="2146" actId="478"/>
          <ac:cxnSpMkLst>
            <pc:docMk/>
            <pc:sldMk cId="1416106984" sldId="289"/>
            <ac:cxnSpMk id="208" creationId="{587DD310-2F56-5FCE-5631-53792E6A2A5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09" creationId="{120F480B-D63B-E5CE-83EB-FB8DDBDB8FEF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32.176" v="2150" actId="478"/>
          <ac:cxnSpMkLst>
            <pc:docMk/>
            <pc:sldMk cId="1416106984" sldId="289"/>
            <ac:cxnSpMk id="210" creationId="{BE5CC338-F8FF-43B7-B912-FB27AE13ECB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11" creationId="{F09847CF-C325-9921-DB6D-21B592AC1E7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19.967" v="2141" actId="478"/>
          <ac:cxnSpMkLst>
            <pc:docMk/>
            <pc:sldMk cId="1416106984" sldId="289"/>
            <ac:cxnSpMk id="212" creationId="{A05AE689-8055-D958-E155-1F997F2CFE5B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25.073" v="2145" actId="478"/>
          <ac:cxnSpMkLst>
            <pc:docMk/>
            <pc:sldMk cId="1416106984" sldId="289"/>
            <ac:cxnSpMk id="213" creationId="{669EAA7B-38E5-ED7F-86E1-3E416F653B0C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14" creationId="{BF7E6D4D-E02B-B24D-450F-BA94392F6AD3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27.296" v="2147" actId="478"/>
          <ac:cxnSpMkLst>
            <pc:docMk/>
            <pc:sldMk cId="1416106984" sldId="289"/>
            <ac:cxnSpMk id="215" creationId="{C101AEC9-1061-E924-996A-72CDC1EE517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56.641" v="2163" actId="478"/>
          <ac:cxnSpMkLst>
            <pc:docMk/>
            <pc:sldMk cId="1416106984" sldId="289"/>
            <ac:cxnSpMk id="216" creationId="{0AE8976D-0488-5D4A-2726-A4F8C01C6DF9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59.353" v="2164" actId="478"/>
          <ac:cxnSpMkLst>
            <pc:docMk/>
            <pc:sldMk cId="1416106984" sldId="289"/>
            <ac:cxnSpMk id="217" creationId="{F458D542-671B-D472-5F0F-7851C04DDA2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18" creationId="{5A4B6566-C798-C8DE-8B7D-E505C8AD067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19" creationId="{7266633D-A512-6B80-5DF3-049EA5B71FE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20" creationId="{2A4BA661-6D8C-0A5F-580C-78EFF0987FD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48.256" v="2159" actId="478"/>
          <ac:cxnSpMkLst>
            <pc:docMk/>
            <pc:sldMk cId="1416106984" sldId="289"/>
            <ac:cxnSpMk id="221" creationId="{0343E613-56FD-AA48-7734-E64C654A67BC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45.672" v="2158" actId="478"/>
          <ac:cxnSpMkLst>
            <pc:docMk/>
            <pc:sldMk cId="1416106984" sldId="289"/>
            <ac:cxnSpMk id="222" creationId="{BAB386DE-F9DB-976E-11ED-1F0DDCB8F68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23" creationId="{A6A15938-A9F3-880E-BD3B-D76FF12E400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24" creationId="{33751423-D2E4-F4B1-2929-1C36B1B89379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42.200" v="2155" actId="478"/>
          <ac:cxnSpMkLst>
            <pc:docMk/>
            <pc:sldMk cId="1416106984" sldId="289"/>
            <ac:cxnSpMk id="225" creationId="{D7B88A69-1831-9336-0A0D-885687EFEBE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26" creationId="{EDB78987-F31A-1F53-CB60-17D3117E13B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27" creationId="{E774379E-E3BB-578B-D91C-2617192234C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28" creationId="{AA6B0210-BE20-83E2-61D9-B7D2771776F6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40.448" v="2152" actId="478"/>
          <ac:cxnSpMkLst>
            <pc:docMk/>
            <pc:sldMk cId="1416106984" sldId="289"/>
            <ac:cxnSpMk id="229" creationId="{B77491F3-E3C5-7CCF-54DF-6F16D85EE3F9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44.208" v="2157" actId="478"/>
          <ac:cxnSpMkLst>
            <pc:docMk/>
            <pc:sldMk cId="1416106984" sldId="289"/>
            <ac:cxnSpMk id="230" creationId="{AC2FFEFA-9794-88C7-780B-9297DABE8BC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31" creationId="{37CF3825-48F3-B8DD-F57B-675143D3270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32" creationId="{FB57071E-D15B-5574-880A-672F4151F416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52.744" v="2162" actId="478"/>
          <ac:cxnSpMkLst>
            <pc:docMk/>
            <pc:sldMk cId="1416106984" sldId="289"/>
            <ac:cxnSpMk id="233" creationId="{34AE69F4-ED52-082F-0C63-382678416485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4:10.170" v="2165" actId="478"/>
          <ac:cxnSpMkLst>
            <pc:docMk/>
            <pc:sldMk cId="1416106984" sldId="289"/>
            <ac:cxnSpMk id="234" creationId="{B7D3BEF0-2C19-FC49-B27A-3DC361D9593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43.200" v="2156" actId="478"/>
          <ac:cxnSpMkLst>
            <pc:docMk/>
            <pc:sldMk cId="1416106984" sldId="289"/>
            <ac:cxnSpMk id="235" creationId="{2A2A7365-6C04-ACA1-E5C2-19648867085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36" creationId="{5D40A2B9-1BCF-A515-2D9B-DB2DAE75835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37" creationId="{8B7BB69D-C8B5-9E19-8A4F-B021BEFFBFED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51.256" v="2161" actId="478"/>
          <ac:cxnSpMkLst>
            <pc:docMk/>
            <pc:sldMk cId="1416106984" sldId="289"/>
            <ac:cxnSpMk id="238" creationId="{6FB50E2E-8E59-51D3-41FA-2534E79DE3F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39" creationId="{84AC8123-3384-0359-CB52-9C3DEE66E58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40" creationId="{EDD75CF0-1CC0-2FE1-0D7B-6CF05A90A941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41.008" v="2153" actId="478"/>
          <ac:cxnSpMkLst>
            <pc:docMk/>
            <pc:sldMk cId="1416106984" sldId="289"/>
            <ac:cxnSpMk id="241" creationId="{F863D128-AB3D-641F-8973-BA7BAE461991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49.992" v="2160" actId="478"/>
          <ac:cxnSpMkLst>
            <pc:docMk/>
            <pc:sldMk cId="1416106984" sldId="289"/>
            <ac:cxnSpMk id="242" creationId="{63E302BC-5974-C3D2-908E-75D90FBDBEB5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7:53:41.673" v="2154" actId="478"/>
          <ac:cxnSpMkLst>
            <pc:docMk/>
            <pc:sldMk cId="1416106984" sldId="289"/>
            <ac:cxnSpMk id="243" creationId="{A78256AF-0FEA-CECA-19F6-741DF94D0CF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44" creationId="{0F186548-8EE0-BBB1-E0F2-34431CC7968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45" creationId="{B695F2E1-5476-3C40-5D91-C642A60D57F8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07:55:33.605" v="2193" actId="164"/>
          <ac:cxnSpMkLst>
            <pc:docMk/>
            <pc:sldMk cId="1416106984" sldId="289"/>
            <ac:cxnSpMk id="246" creationId="{AB308F62-F7EA-DA27-A875-79A442233212}"/>
          </ac:cxnSpMkLst>
        </pc:cxnChg>
      </pc:sldChg>
      <pc:sldChg chg="add del">
        <pc:chgData name="Χριστόδουλος Πελτέκης" userId="ff7747fd-0b67-4134-a027-d7db4471bddc" providerId="ADAL" clId="{79F884A6-B07C-4958-AD95-DB9C856A5BF8}" dt="2024-04-11T14:21:37.093" v="327" actId="47"/>
        <pc:sldMkLst>
          <pc:docMk/>
          <pc:sldMk cId="2530679262" sldId="289"/>
        </pc:sldMkLst>
      </pc:sldChg>
      <pc:sldChg chg="addSp delSp modSp add mod">
        <pc:chgData name="Χριστόδουλος Πελτέκης" userId="ff7747fd-0b67-4134-a027-d7db4471bddc" providerId="ADAL" clId="{79F884A6-B07C-4958-AD95-DB9C856A5BF8}" dt="2024-04-15T08:45:13.749" v="3047" actId="478"/>
        <pc:sldMkLst>
          <pc:docMk/>
          <pc:sldMk cId="1536144717" sldId="290"/>
        </pc:sldMkLst>
        <pc:spChg chg="mod">
          <ac:chgData name="Χριστόδουλος Πελτέκης" userId="ff7747fd-0b67-4134-a027-d7db4471bddc" providerId="ADAL" clId="{79F884A6-B07C-4958-AD95-DB9C856A5BF8}" dt="2024-04-15T08:35:18.275" v="2924" actId="6549"/>
          <ac:spMkLst>
            <pc:docMk/>
            <pc:sldMk cId="1536144717" sldId="290"/>
            <ac:spMk id="3" creationId="{44CE1479-A7E6-4DBD-91EE-7EBF3F73B268}"/>
          </ac:spMkLst>
        </pc:spChg>
        <pc:spChg chg="del mod">
          <ac:chgData name="Χριστόδουλος Πελτέκης" userId="ff7747fd-0b67-4134-a027-d7db4471bddc" providerId="ADAL" clId="{79F884A6-B07C-4958-AD95-DB9C856A5BF8}" dt="2024-04-15T08:35:10.969" v="2922" actId="478"/>
          <ac:spMkLst>
            <pc:docMk/>
            <pc:sldMk cId="1536144717" sldId="290"/>
            <ac:spMk id="4" creationId="{0F0680B8-3FCC-4673-8F19-CAEC6C40DCC2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5" creationId="{7124BD91-BD5C-43AA-64D3-81CD1F7E5878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9" creationId="{4178049B-43BD-6609-AD6B-C89FC3319F4F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37" creationId="{956A6CC1-D875-8422-5734-14B93EC1898D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48" creationId="{44B479C6-DA08-DE86-357A-34BE3C650910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49" creationId="{8A3B1386-22F2-90D9-BA8B-0FC5FF689C9E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53" creationId="{7955C5A8-E90C-5EB4-92F6-499913453D99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81" creationId="{3496F5B0-9337-F9FB-0DC0-8F8934FCCE1F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92" creationId="{01B71827-DC69-7668-2B4A-D9271ACF5088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95" creationId="{855F00CA-0491-CB9F-993C-2D0EFD14323E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127" creationId="{47F51CA0-FA6A-7F31-CB70-7F69C1FD6F13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138" creationId="{E44F5871-17C0-0144-CDB8-80781B1F1FDD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139" creationId="{3B1A56A1-0B4A-E524-1B2F-EBCDBF73826B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143" creationId="{1A63B0A3-EE2E-0176-0664-54F49C498DC7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171" creationId="{484726B2-D77E-0D72-73EB-E29E68B507A0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182" creationId="{962037DE-67AE-2996-66D5-32AFA0B4E134}"/>
          </ac:spMkLst>
        </pc:spChg>
        <pc:spChg chg="del">
          <ac:chgData name="Χριστόδουλος Πελτέκης" userId="ff7747fd-0b67-4134-a027-d7db4471bddc" providerId="ADAL" clId="{79F884A6-B07C-4958-AD95-DB9C856A5BF8}" dt="2024-04-15T08:35:14.326" v="2923" actId="478"/>
          <ac:spMkLst>
            <pc:docMk/>
            <pc:sldMk cId="1536144717" sldId="290"/>
            <ac:spMk id="185" creationId="{4BAFAA51-99D6-5129-CCBF-DB00ECEAD1A4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186" creationId="{B32C55D0-DD57-2E0F-69E5-B508FD85B30E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189" creationId="{D30B7E53-C3F9-F877-C03F-DB932E9BD7D2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190" creationId="{F0929604-00A9-0B91-7424-65C2D5FDEE9A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02" creationId="{EA8A134B-FF7E-41AD-1312-0DEC7C502374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03" creationId="{84AEED38-45D3-7E8B-D777-413128A5D020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205" creationId="{7D841F51-552F-C24E-C090-8150B564A59D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206" creationId="{6D38967B-EB27-0F2D-732D-A422B933AED2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09" creationId="{A3E22DF4-21DE-721A-7905-E2442107670A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10" creationId="{BDB5A2A8-4732-4F2B-F866-C2EDCE8A3A3B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12" creationId="{93F400A8-2AF5-B980-8573-E4A763A07B85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13" creationId="{8C2C0C36-0672-F66C-E870-7BF1F27D5297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17" creationId="{20204121-01C7-688C-3C89-D4EEC5C6CC98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18" creationId="{02B1D176-7B33-2C0F-4B33-BBCCF7CECA76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219" creationId="{865A7379-1420-9EC1-BA19-53E00B33378F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226" creationId="{23DD275A-6219-5AA1-0742-9979A78022F0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227" creationId="{1F1E2A37-CF79-B8D4-4E30-05CE61C77CF8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230" creationId="{902585AB-5F04-6771-4ED8-F699737F0639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231" creationId="{B4A0F2F8-1555-BB94-5DA8-81D7368F32ED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33" creationId="{142B380D-7BA6-FED2-B18E-C578C9637498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34" creationId="{1F4D4521-7012-4697-F123-B8CDE2D86B12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45" creationId="{2E38F2A6-A838-8D79-7950-8A6BB12F141F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46" creationId="{68DF9CC9-158B-71DD-7D21-57FD5F0490B2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248" creationId="{7EBED8AF-68CB-AE91-778F-68EFA3F52243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249" creationId="{58AA6E99-83C1-767C-A1E6-9946AAB4EEBC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52" creationId="{CFA8201A-2253-BF20-E1EF-1F9596083432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53" creationId="{C9AA6DE0-0FB7-4CDB-EC1F-F9EB86BF7DB0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55" creationId="{C2703EA3-9859-70F2-D352-92A804CFD368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56" creationId="{C0690E07-7C74-DAE2-DEE2-57BBA2CE5056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60" creationId="{326A77F9-9768-D7D6-DD17-37BC4D2BDE81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61" creationId="{AF2CE481-9786-C641-943B-550DD9B0ED34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262" creationId="{803207A8-601A-BF7B-7F72-36B7A1795A6F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269" creationId="{CBA55B5B-533A-4419-5922-A872BE30ECB3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270" creationId="{0F65B695-26AE-957A-964F-D0110391C429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273" creationId="{C3A4C7ED-D17C-605B-1E0A-1201E7D5A10D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276" creationId="{824A7FDC-2518-1619-228B-D4024DAF326F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78" creationId="{7A705345-9E22-4B6C-AE78-139606C034BF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79" creationId="{3DE75E7F-8AD8-B607-904F-CAF67698751B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90" creationId="{4099D078-2AA4-B761-8EC2-47AFE767761F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91" creationId="{BB834375-E273-C304-18CE-9E265CDEF1AC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293" creationId="{CC3E8C73-D526-42D0-19E1-56E37C1483F7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294" creationId="{80296F3A-34BC-F5B5-4B17-04FF923814BA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97" creationId="{90108849-8E3B-CE93-EA05-7E7A45E93828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298" creationId="{83D0FCA3-10C8-9866-9127-D22053F74ED5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00" creationId="{DB9933A7-43A2-88DA-76C9-FC972625C85F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01" creationId="{11A07120-5B95-BC0D-284A-761ACC694085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05" creationId="{CDF68F95-7F2A-1985-69F4-D7B05D3BC0DD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06" creationId="{ADBF4248-D25C-DF80-D660-684A84A957CC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307" creationId="{1B394117-AE28-72D2-BA97-98B8D5F90E4D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314" creationId="{47756AE2-4194-8D56-E876-0D2F4977FCA2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315" creationId="{1842810F-7245-6387-0805-215B4E014E84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318" creationId="{11D50F7E-0307-067F-D9E3-433CD1115E89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319" creationId="{1B7D17B2-EA1A-3B84-1D4F-5E128F140A2B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21" creationId="{DAF9F889-96B1-B1C8-91A5-E7544B367EE6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22" creationId="{BBE1681C-3395-8D07-F375-89B0F9CE3116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33" creationId="{70BE73CC-7910-CDB5-540E-4A5D709F2E04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34" creationId="{E9D313F6-AC78-18A2-7362-F7DAB20914E2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336" creationId="{0029CC35-7BD1-24BA-7CA0-37A5710D84DE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337" creationId="{62F63039-4EA4-7DAA-D2C1-587475B941DE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40" creationId="{8A32D2FC-D2BC-BED2-3D43-389C82613EBC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41" creationId="{0885ADF1-6138-1DFC-EB8C-7CC01E65C45A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43" creationId="{40944755-FB6F-708A-0945-A73FF2C857F3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44" creationId="{B016CB1E-DA47-81DA-41E9-5333BACE3AF4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48" creationId="{C9426EAB-5A3E-E9F0-E6F1-764A43E02345}"/>
          </ac:spMkLst>
        </pc:spChg>
        <pc:spChg chg="mod">
          <ac:chgData name="Χριστόδουλος Πελτέκης" userId="ff7747fd-0b67-4134-a027-d7db4471bddc" providerId="ADAL" clId="{79F884A6-B07C-4958-AD95-DB9C856A5BF8}" dt="2024-04-15T08:35:31.281" v="2926"/>
          <ac:spMkLst>
            <pc:docMk/>
            <pc:sldMk cId="1536144717" sldId="290"/>
            <ac:spMk id="349" creationId="{6469F353-D9AA-ECA9-4959-9F46E5391FF3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350" creationId="{49F96287-674A-E099-B680-24B53F0349A4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357" creationId="{935645D4-1246-A952-A40A-7A0C1486091B}"/>
          </ac:spMkLst>
        </pc:spChg>
        <pc:spChg chg="mod">
          <ac:chgData name="Χριστόδουλος Πελτέκης" userId="ff7747fd-0b67-4134-a027-d7db4471bddc" providerId="ADAL" clId="{79F884A6-B07C-4958-AD95-DB9C856A5BF8}" dt="2024-04-15T08:41:16.095" v="3011" actId="207"/>
          <ac:spMkLst>
            <pc:docMk/>
            <pc:sldMk cId="1536144717" sldId="290"/>
            <ac:spMk id="358" creationId="{88771D41-115F-367B-6D86-D8FA788534BB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361" creationId="{3987EBC7-76F2-2D6D-7BCB-1775B41085C8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366" creationId="{B1047B8F-BEB3-694E-ABFE-C9C1B2E9A461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367" creationId="{BCAD4229-2239-E7B4-E6B0-3C739540B00A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368" creationId="{01FC0D93-A850-B571-FCB1-8C9917E97607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3.749" v="3047" actId="478"/>
          <ac:spMkLst>
            <pc:docMk/>
            <pc:sldMk cId="1536144717" sldId="290"/>
            <ac:spMk id="369" creationId="{44BD59B2-2E28-59EA-6CBC-6057F476ABD6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08:45:10.752" v="3046" actId="478"/>
          <ac:spMkLst>
            <pc:docMk/>
            <pc:sldMk cId="1536144717" sldId="290"/>
            <ac:spMk id="370" creationId="{729653FB-1896-85D5-D6F0-46E078AEE30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72" creationId="{1643C430-338D-E60E-9D7E-5C38DAE607F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73" creationId="{5CEA011B-23FA-6EDA-CF86-D42071A5C393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36:21.691" v="2932" actId="478"/>
          <ac:spMkLst>
            <pc:docMk/>
            <pc:sldMk cId="1536144717" sldId="290"/>
            <ac:spMk id="374" creationId="{7425CAEF-C893-20AC-49A4-E39A9BD52D7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75" creationId="{66760992-7EB8-8E1E-1004-F61C9715C04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76" creationId="{732D2245-56C2-DC6D-486D-1A2332DAA0A6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36:21.691" v="2932" actId="478"/>
          <ac:spMkLst>
            <pc:docMk/>
            <pc:sldMk cId="1536144717" sldId="290"/>
            <ac:spMk id="377" creationId="{2D1C762D-1255-740F-6FA8-11D8DD71421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78" creationId="{87232E3D-443E-A5E9-CF0B-19617F49C25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79" creationId="{99C79172-9F27-2BED-F843-61D4BF593194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36:21.691" v="2932" actId="478"/>
          <ac:spMkLst>
            <pc:docMk/>
            <pc:sldMk cId="1536144717" sldId="290"/>
            <ac:spMk id="380" creationId="{D04FAAE4-3B65-5A06-7F7D-2184ACB6B0A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81" creationId="{E025C7FF-1EFF-6F56-B328-2B5BC0D1D7F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82" creationId="{FBFF3E0B-E63E-B90F-1208-39E1690AC009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36:21.691" v="2932" actId="478"/>
          <ac:spMkLst>
            <pc:docMk/>
            <pc:sldMk cId="1536144717" sldId="290"/>
            <ac:spMk id="383" creationId="{D9B28278-A926-66B7-F315-3B753D2A34C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84" creationId="{31CD297D-ED9C-172B-3048-D609012389E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85" creationId="{7F35DAED-9D4A-1959-AD84-A727D900D499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36:21.691" v="2932" actId="478"/>
          <ac:spMkLst>
            <pc:docMk/>
            <pc:sldMk cId="1536144717" sldId="290"/>
            <ac:spMk id="386" creationId="{EC77AC75-533C-E38F-A13F-821E1097FA0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87" creationId="{488D3F14-4E08-5C03-8F21-1C7C278502E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88" creationId="{FDB31E2B-1376-840D-DEE3-D4F8B44E2361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36:21.691" v="2932" actId="478"/>
          <ac:spMkLst>
            <pc:docMk/>
            <pc:sldMk cId="1536144717" sldId="290"/>
            <ac:spMk id="389" creationId="{B13B5F2D-8BE5-00D8-5C5D-6D384D85D0F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90" creationId="{4FECA7C0-E397-C675-C903-A9ACA206A70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91" creationId="{79E4C008-2610-BDD0-1870-396E18C6F37A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36:21.691" v="2932" actId="478"/>
          <ac:spMkLst>
            <pc:docMk/>
            <pc:sldMk cId="1536144717" sldId="290"/>
            <ac:spMk id="392" creationId="{323498FC-E541-4D21-314A-1357E648B06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93" creationId="{2AB1F546-B42B-2518-B977-A5A2E31E735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94" creationId="{409983E0-4AB0-823C-00B0-50342D0DD1B4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36:21.691" v="2932" actId="478"/>
          <ac:spMkLst>
            <pc:docMk/>
            <pc:sldMk cId="1536144717" sldId="290"/>
            <ac:spMk id="395" creationId="{B5974CED-0919-AC38-9E21-4B5CB296011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96" creationId="{A5D847F4-FB01-A550-EBC1-336557FEB29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97" creationId="{1E64CF2E-F447-416C-2368-1C0BCF7BA73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98" creationId="{92EE1DA0-330F-A059-EA6B-85C60E1B3FA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399" creationId="{917BA2A0-73D6-B187-A55A-2145C7E670D6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36:21.691" v="2932" actId="478"/>
          <ac:spMkLst>
            <pc:docMk/>
            <pc:sldMk cId="1536144717" sldId="290"/>
            <ac:spMk id="400" creationId="{DCE6EE69-70D6-2904-E493-A7F0B2B1D01D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36:21.691" v="2932" actId="478"/>
          <ac:spMkLst>
            <pc:docMk/>
            <pc:sldMk cId="1536144717" sldId="290"/>
            <ac:spMk id="401" creationId="{91FA6FEF-F4A9-AD7C-4497-73D29C405C0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04" creationId="{BC31A9BE-5057-E74C-C4FA-D99ECF0CEAE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05" creationId="{0BCA777B-A515-C6D9-C032-8FA83B4F2CF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06" creationId="{FA1AA5B9-1856-F4E2-C147-69D67942E2B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07" creationId="{66EA7FDC-0F76-32D8-CB20-D86299B70A0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08" creationId="{F2F2A7AD-D79F-8406-575A-0B64FE4DFD0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09" creationId="{0152365E-FB6C-BC1F-D5A7-22DE09516C8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10" creationId="{327B486C-C801-463B-530B-4061202E2F9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11" creationId="{90F285D1-883E-7D9E-C6D8-AA60C7C0145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12" creationId="{768B017D-FFD9-54D4-28E1-355665A0254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13" creationId="{7EA76551-BEE5-8E03-EA68-F15B0AC6969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14" creationId="{CA9E634D-103B-33B1-77C7-C816B1393AC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15" creationId="{3F599256-A3CD-DBBE-2833-780028DA886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16" creationId="{BFE8C9FE-9063-086A-F404-63899DC61DBE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17" creationId="{638CD2A7-C690-74FE-1BB0-7BC452FF98A9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18" creationId="{5F078FBF-CB89-46E3-ABC2-CF9A34486713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19" creationId="{486CDB9B-D629-8C6E-3B50-DFAA9251D226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20" creationId="{F1F77C4D-5106-28B2-07F8-0008841D9195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21" creationId="{A26C87CD-AB4C-7B12-4C35-4E498284145E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22" creationId="{68271BFC-3A83-D237-BF17-DF119FAC0DA7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23" creationId="{F535F900-82C0-05F3-F551-E2976D4A20C5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24" creationId="{EA2E0956-D37A-41FE-24E5-9E698C108AB1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25" creationId="{CEE5A822-0BCE-E285-2B9A-C70687320E5E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26" creationId="{0760E073-A411-7D11-87AA-3710BED27030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27" creationId="{E8DCF3C4-D630-B425-4220-13DBDFDC1A81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28" creationId="{7CEE0504-1615-C998-EA7B-93F15BB6FE25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29" creationId="{D628AFA2-C1F7-ABF1-87FE-0DF36EC1F047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30" creationId="{121370F8-E851-BBD2-48DC-646FECE2B49C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31" creationId="{7D24E803-1EE6-E232-24D0-203AB2C94A88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32" creationId="{CF30C05A-28A1-5631-214A-93587AAE36FA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33" creationId="{56C448DE-A463-E452-9498-B2D540DB30AA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34" creationId="{9B8FE575-1989-EDCE-06B1-01F7E22D84ED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35" creationId="{1C411816-8809-76C6-AB69-B106BFB61151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7.323" v="3001" actId="478"/>
          <ac:spMkLst>
            <pc:docMk/>
            <pc:sldMk cId="1536144717" sldId="290"/>
            <ac:spMk id="436" creationId="{3E65A9EE-4DE2-1A99-35BF-D44693A52C69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39:39.464" v="2982" actId="478"/>
          <ac:spMkLst>
            <pc:docMk/>
            <pc:sldMk cId="1536144717" sldId="290"/>
            <ac:spMk id="437" creationId="{DDAAE32B-56AA-2558-E891-D2F3DFA29B41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2.256" v="2999" actId="478"/>
          <ac:spMkLst>
            <pc:docMk/>
            <pc:sldMk cId="1536144717" sldId="290"/>
            <ac:spMk id="438" creationId="{02F32132-E49A-BEEB-3F89-AE7401089822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4.977" v="3000" actId="478"/>
          <ac:spMkLst>
            <pc:docMk/>
            <pc:sldMk cId="1536144717" sldId="290"/>
            <ac:spMk id="439" creationId="{2F1056AA-9CCF-E351-6F0B-7EFB5784996C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4.977" v="3000" actId="478"/>
          <ac:spMkLst>
            <pc:docMk/>
            <pc:sldMk cId="1536144717" sldId="290"/>
            <ac:spMk id="440" creationId="{6AA61601-90BA-CB96-660F-2C1C45DEAB9C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4.977" v="3000" actId="478"/>
          <ac:spMkLst>
            <pc:docMk/>
            <pc:sldMk cId="1536144717" sldId="290"/>
            <ac:spMk id="441" creationId="{7C41A722-EF35-F849-8CA4-3699A07E9E07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09.464" v="2997" actId="478"/>
          <ac:spMkLst>
            <pc:docMk/>
            <pc:sldMk cId="1536144717" sldId="290"/>
            <ac:spMk id="442" creationId="{CBF984FB-07B1-BF04-9B87-D58CADEAD748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4.977" v="3000" actId="478"/>
          <ac:spMkLst>
            <pc:docMk/>
            <pc:sldMk cId="1536144717" sldId="290"/>
            <ac:spMk id="443" creationId="{9E105417-E723-ECBA-A584-A48D75119303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4.977" v="3000" actId="478"/>
          <ac:spMkLst>
            <pc:docMk/>
            <pc:sldMk cId="1536144717" sldId="290"/>
            <ac:spMk id="444" creationId="{B08F6C84-E796-EC41-0953-F767D5DCC0C4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4.977" v="3000" actId="478"/>
          <ac:spMkLst>
            <pc:docMk/>
            <pc:sldMk cId="1536144717" sldId="290"/>
            <ac:spMk id="445" creationId="{275BA36C-9563-E18B-8582-EC50F1B15800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08.889" v="2996" actId="478"/>
          <ac:spMkLst>
            <pc:docMk/>
            <pc:sldMk cId="1536144717" sldId="290"/>
            <ac:spMk id="446" creationId="{EB4011C7-A765-6D42-3713-DD702DEF96AF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08:40:10.521" v="2998" actId="478"/>
          <ac:spMkLst>
            <pc:docMk/>
            <pc:sldMk cId="1536144717" sldId="290"/>
            <ac:spMk id="447" creationId="{0D0250C6-4A32-131A-47D3-3B0A6FBDB685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48" creationId="{C55F13ED-135F-A955-6528-F15EF2EB73B9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49" creationId="{C29D78DD-FBF0-BE05-74C6-FE213D4F66C9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50" creationId="{BFD5CB25-2FC9-C1A8-785F-D57AC44CB62B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51" creationId="{02858997-6C8A-975D-3083-CC5A1C2FFF72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52" creationId="{C2856F79-A84B-63D6-665D-D21DAD443429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53" creationId="{F893548B-DD52-FD3D-EA90-82765EE2158F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54" creationId="{B48747E4-B648-63E2-9542-325B7F670310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55" creationId="{4FA44163-ACA0-0305-407F-CE800EBD9B90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56" creationId="{399021C4-B744-8B2F-88CF-67C4D6701882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57" creationId="{1BC9E593-14DE-8148-C4EA-59C9BE5DCB9D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58" creationId="{D3F7646D-ABE1-3BA1-BB5D-BFFF599AB5C9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59" creationId="{BCA3302D-C355-B07C-08E9-3AE6AA3DA199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60" creationId="{0C366BE7-317A-A042-0BC5-01FCDC09B3CA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61" creationId="{F6BC5E44-1BD4-5646-9F0D-4EF0C44B2E2E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62" creationId="{3CF8A80C-00A7-81E8-1459-D778F27AFB72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63" creationId="{3D8F2A49-5DB1-3472-279C-A25E795206B9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64" creationId="{C367DE53-1DE6-E0CD-8212-1F50CB2E9C8D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65" creationId="{F1271B51-90F9-BAC6-FB1E-8C1B690C2872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66" creationId="{4F2AFBD3-C295-B385-19BA-544D6A1D88D2}"/>
          </ac:spMkLst>
        </pc:spChg>
        <pc:spChg chg="add mod">
          <ac:chgData name="Χριστόδουλος Πελτέκης" userId="ff7747fd-0b67-4134-a027-d7db4471bddc" providerId="ADAL" clId="{79F884A6-B07C-4958-AD95-DB9C856A5BF8}" dt="2024-04-15T08:44:43.957" v="3044" actId="1076"/>
          <ac:spMkLst>
            <pc:docMk/>
            <pc:sldMk cId="1536144717" sldId="290"/>
            <ac:spMk id="467" creationId="{C268794E-913F-C2F7-CC22-81FB84E03987}"/>
          </ac:spMkLst>
        </pc:s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6" creationId="{AD530283-7B3F-85E0-A67E-6530F1CFEB58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9" creationId="{A3AA1703-AF63-7B89-196D-AD65F6C39940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22" creationId="{B854035D-4963-0CF7-A3E4-E9FFEC200E93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26" creationId="{0C0233FF-11FB-77C3-3150-C5B8B58BE4A9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29" creationId="{538C05D7-8700-8ABB-E7A3-C9A0DDE475A5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34" creationId="{DB40A20C-FE63-BAC3-6760-ADF11BCBC0D7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43" creationId="{09263CE6-EDC6-99E5-F775-BDB8132B9CE5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50" creationId="{2E972EAE-8627-11B3-E4E3-AF75CC827F2C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63" creationId="{F9A255C9-610A-226B-AA07-51FA6D1A6AD3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66" creationId="{B3CF088B-5ED9-A92D-28EF-B775BC256ECD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70" creationId="{93CD1E3F-ED2D-C528-D46B-8715DEF4A147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73" creationId="{0F29D4BE-C22A-0D74-B181-63FA0BA6E533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78" creationId="{9E41573F-8745-5EF6-E368-5F653E84435B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87" creationId="{2D9D17CB-6D69-ED9E-4D7B-94B651A2A92E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96" creationId="{365FA2E2-1740-3628-FBD4-789F87A6A563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09" creationId="{F72CCB8A-712F-45EB-8F22-C5EF96F1B43F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12" creationId="{D7B01F4D-0813-C590-D00C-27DF403E15CD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16" creationId="{828BEF30-889D-B525-C022-61826B384201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19" creationId="{1C28D3DF-BB1E-57BA-4825-983F5E79FABB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24" creationId="{19F153F7-AB47-E88D-801A-7C97671FE4F8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33" creationId="{6590DAF2-7C8A-A85D-C9F8-DAA3085E31AA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40" creationId="{AA940FB1-F2F9-43C6-19C9-790EAF0C86FB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53" creationId="{EBEF3CF6-EDF2-A58A-1F0C-6910C8EA23BB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56" creationId="{C3618A81-7066-2E68-1631-96B6220647C5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60" creationId="{5C305F2F-AB2B-7E1A-95EE-E65E9E73F30A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63" creationId="{BE06F8AA-D471-9CDC-CFB3-9422238B029D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68" creationId="{2C3F389D-2A95-876D-9C4D-E47FF478C942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35:14.326" v="2923" actId="478"/>
          <ac:grpSpMkLst>
            <pc:docMk/>
            <pc:sldMk cId="1536144717" sldId="290"/>
            <ac:grpSpMk id="177" creationId="{869E508B-5816-030E-4B8A-64A93181734C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188" creationId="{B7C0B4C5-737A-2287-546D-B7291DCA9CD7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01" creationId="{9EBD6853-88A6-3944-906C-91335DA8900E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04" creationId="{E13DFCCC-104D-C532-96F7-D41C0C4CA95B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08" creationId="{E0BDDB66-2FA6-B3D2-914A-27A1C25668F0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11" creationId="{08D80912-6B39-AC05-D005-2C7AFB94CA9D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16" creationId="{1B25EED8-DE65-6F2A-B621-F11B90D39C2F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25" creationId="{96AF28AD-260D-B2D7-7E11-B99219DE9B57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32" creationId="{24A5A760-FA81-E436-EE1C-6CC5EEE97454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44" creationId="{28BB8CF5-6410-FB79-5D1E-B39605A38439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47" creationId="{66D4F0CA-08F5-0BD4-11E7-F84E4B77CB33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51" creationId="{3200EDAF-BE72-79ED-4466-F541304161CA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54" creationId="{2D453B5E-3610-0288-CA68-05D6F9295A65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59" creationId="{7CCB5F13-545E-D90B-3A99-B69AADDB2A80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68" creationId="{0B3089D8-85AB-067B-729E-5988540A48C1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77" creationId="{5D6D968C-CE4F-12EB-A51C-6B0F0392F2BE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89" creationId="{DEE6BF0A-A11C-B8F1-B93E-D0994D12B8D0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92" creationId="{EB32A166-0047-4306-F0D9-9A6E4533A407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96" creationId="{AEC153C2-1DD6-4156-A349-1FBF9A2F06DB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299" creationId="{CD63A8C1-84F9-EAE2-4C7E-FF8922EE984E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304" creationId="{1560A1E8-ED68-E079-325F-C8A7E2687F88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313" creationId="{84494279-2E51-0192-F3FA-4F6D85F37E15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320" creationId="{26812DB4-5132-290C-2ADF-D795F07FC95C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332" creationId="{FDBF8BEA-F67E-8D08-EC5F-A6A9E4CEE302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335" creationId="{1803A4E3-5CE4-5574-4366-96EE5F7E973E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339" creationId="{AC4B4771-4012-9651-3A8F-C66FCAB1DCC2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342" creationId="{68EBA9F5-13C6-5768-5582-48D8897B10C1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347" creationId="{C04A5329-405A-94A8-F640-9821A7DDB6F3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45:13.749" v="3047" actId="478"/>
          <ac:grpSpMkLst>
            <pc:docMk/>
            <pc:sldMk cId="1536144717" sldId="290"/>
            <ac:grpSpMk id="356" creationId="{FB72D157-C9E8-EEDE-3B01-FEDF424A3E1B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08:36:10.210" v="2930" actId="165"/>
          <ac:grpSpMkLst>
            <pc:docMk/>
            <pc:sldMk cId="1536144717" sldId="290"/>
            <ac:grpSpMk id="371" creationId="{5E47077E-A5B5-8BE0-332F-2C6B4C3673A5}"/>
          </ac:grpSpMkLst>
        </pc:grp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0" creationId="{E4777F65-8B1A-2E64-C060-F6BEAC2C785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1" creationId="{226E2413-1AA8-6BD1-8649-F5B2ACA204ED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2" creationId="{5658A17B-BF67-630A-1D84-0624BDB81B9D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3" creationId="{718E92E4-D858-716F-4F7A-39C5A0679CD0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4" creationId="{4D4883C6-61AD-C69A-DABE-89251EFBCBA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5" creationId="{02AFF806-E4A9-F703-8757-C95441F5C4F4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6" creationId="{80ECE8E8-D7F2-5DF8-4B7E-9E0ABC682F1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7" creationId="{00066351-9A51-DFA7-6016-49618405C1D5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8" creationId="{07176D7E-CB66-764D-D294-4650A890B780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25" creationId="{760BA382-6D88-5087-64B0-191C2A6AEA56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32" creationId="{F1E8A628-964F-F254-644C-C92A70AFF174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33" creationId="{7FD8CD73-7940-9EE4-9BE5-987285E405F3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38" creationId="{2B1A2438-A079-17D1-7644-5DD103806DDC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39" creationId="{33F3F3F8-93A9-0216-0694-61FC8DF6BFAB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40" creationId="{8B47D097-BE07-70FB-26BD-644497ACCF5E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41" creationId="{42F59145-7B22-398D-9709-994493C7625C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42" creationId="{2A23742F-901E-4D05-6758-EABC0A5943A8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46" creationId="{ACCDC206-C1EA-F88B-AEE3-DB53BE5967F1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47" creationId="{7F8D0C83-639A-7738-AB90-D52DB8DBBD3C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54" creationId="{AA50EE46-E779-1799-B59D-BD3C24656D43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55" creationId="{0D1D04CF-ADC4-E8C7-E1CC-A11CC858014C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56" creationId="{29FF3C01-9F4B-9E6D-6095-696CDE72E020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57" creationId="{B94EA258-31B0-6215-F075-572CD404CEAE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58" creationId="{FC213EB2-CAB6-40E6-F3B2-CE90DB47A558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59" creationId="{3888BE48-29AE-A383-2BC4-59050A2FE761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60" creationId="{4929E814-E743-6B1A-E09A-99C6A0636217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61" creationId="{053779EB-D510-8334-111D-F959C5B3A956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62" creationId="{8C759DF2-8754-0564-AAA6-0AD8B9C59929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69" creationId="{65B094BE-DD98-65DB-DEF4-9651B47514BA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76" creationId="{D2685FEB-CE8A-C8A5-D994-2D507C991018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77" creationId="{AB869F43-381D-1AA2-87D0-DE2A89BF8329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82" creationId="{D008657F-47A9-186F-D2FA-1C85F24C96FC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83" creationId="{568FF8E3-1578-C544-1C3C-47A35ED22185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84" creationId="{16567AEB-FFC3-2341-2360-AD8717D851D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85" creationId="{58409EFF-2454-4E2B-28A6-4220360BAF25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86" creationId="{9DFF8B66-889A-1D7C-DE0F-DDDDE2ECB767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90" creationId="{208B12EE-CF1A-D062-131E-E8570408FC61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91" creationId="{BCD759BE-7C61-F806-BAB3-4FCC601FBD41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93" creationId="{9F2981C3-6A50-2CC2-533B-EF44F2B2CE12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94" creationId="{BB89AAC6-B97F-434B-1A46-CC999CDD4DD7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00" creationId="{52F68B34-3938-00B1-D1AF-7DD592F8FA18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01" creationId="{3C135B35-D6D8-723E-C8CA-2F9F57684E53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02" creationId="{5F05DDAA-7FA3-516C-4A58-822C9183892D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03" creationId="{A4703D6C-E12E-0D4D-D877-DBB20DAFDCEC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04" creationId="{2EB6798E-3356-B64E-316D-D48BB61A6427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05" creationId="{9B6AFAE7-4CDD-6FEF-C396-F48E6A7316FB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06" creationId="{3EC2DF04-DDBA-892F-7BDD-1507365485CF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07" creationId="{D8B0CDDA-E325-21F8-7900-C7CF8C390D0D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08" creationId="{31395DB3-DF31-86FE-84BC-D00E886FC2AC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15" creationId="{E3C4F5E7-378F-B8E5-DE74-CD8B3C86CC2D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22" creationId="{5E236069-5676-1BFB-BC3E-CC3C9E37FDA8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23" creationId="{027CA5F1-C1D1-6DEF-48C2-62E75053C387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28" creationId="{E7FD3736-9191-56A6-9F51-0339CFC80843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29" creationId="{CEAD0B02-BA36-7E9C-0D5C-DC00A7184211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30" creationId="{0DA25E31-9344-02BE-E512-361B5C1A7EF2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31" creationId="{67F77787-4131-1B26-249B-67EE83C4BAC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32" creationId="{AB80CB10-CD67-7920-5D4E-B47F9F9E52AD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36" creationId="{52322702-8AA1-CA09-3044-31C49817F3A1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37" creationId="{8645D57B-29CC-4682-2CA9-087FB0653CA8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44" creationId="{5663658A-03EA-C1C9-E889-7CCFF478B95F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45" creationId="{95442951-84EB-7689-2363-013C818A352B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46" creationId="{D4FAB784-6346-C5D8-18BF-AF2F261E42E1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47" creationId="{FE39ADCD-7C28-549B-5765-2198C4E1229D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48" creationId="{A01F3AFF-CAA5-0B27-1DA0-EC7A823579C6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49" creationId="{474824A3-E0E2-E2D8-010D-DADCA3B168D8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50" creationId="{6FC21E28-62E2-448B-9E09-FFBCD25C9023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51" creationId="{3D3EB5A3-2EBD-FD7B-3BD9-BF56673EAB9E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52" creationId="{B2C2B44D-9777-78EA-6F41-48C977D2397D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59" creationId="{166AC186-40C6-D2EE-C436-A84F7934D151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66" creationId="{2DEEAC7B-EC56-FD7A-EEA4-A65E7B5093D9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67" creationId="{D223C777-BE9C-2B8E-9233-C1AF3913417A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72" creationId="{C9634B07-044B-C71E-1657-841C82B2277B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73" creationId="{2F12C9FD-95EB-498A-A7E8-CA3084F45DD3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74" creationId="{3DB1154E-0EFB-5130-6732-E4F04E3447D2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75" creationId="{12D421E6-D7A8-5A0C-BD20-17FA37D675A7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76" creationId="{71453D05-D207-2A13-92C8-614781D3DE81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80" creationId="{BCE07C61-33DC-3EEF-64C5-9ACD8E97BC7C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81" creationId="{E19FAD52-78A0-F8C8-C0E5-9B7A48C74A39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83" creationId="{5E82D06B-BFFC-C202-F279-73F9A1BCD15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84" creationId="{47D1E9F7-4A78-437C-65CE-37B97371A6CA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87" creationId="{DE07D64D-4E4A-9079-5901-6E82EBFA4F5A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191" creationId="{21FF6D29-9DCB-9882-81BF-EBADFDB1946F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35:14.326" v="2923" actId="478"/>
          <ac:cxnSpMkLst>
            <pc:docMk/>
            <pc:sldMk cId="1536144717" sldId="290"/>
            <ac:cxnSpMk id="192" creationId="{729E5CF8-565B-D76C-3691-E2DFE8368F23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193" creationId="{54E6381A-195D-1E0D-495F-84D699DBC58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194" creationId="{B52E7FFA-2626-F26F-717E-9BD2FCC68DF7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195" creationId="{7BAC46CA-7FEB-9AFE-3691-497545EF236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196" creationId="{2BC6D4FF-D273-FACA-64DC-4F9865ED01C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197" creationId="{35C29EAC-4ED2-060F-5714-715C345FDCC3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198" creationId="{912CFD3D-C544-7BEB-6743-5CD4DFB25C03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199" creationId="{BDA06D47-B4D5-E921-4905-C8AF9743B33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00" creationId="{CD1E94E4-FBAC-74D0-D089-02AFFE02C4A7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07" creationId="{93C2372F-6FE3-3F07-9B56-E4E10A20663D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14" creationId="{3EBC795F-0AA2-668B-A5C1-E2F567F5CDB5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15" creationId="{1F9C4602-A938-8EAD-DA01-9C6708D09D9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20" creationId="{997CEBC7-185B-26F2-0D86-2E111C21DB73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21" creationId="{3456F1BA-4033-33E4-D67F-75542C0472EB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22" creationId="{F053609A-E427-D1EC-EA3E-7EF49505323C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23" creationId="{BFDC02EE-4714-C33F-3C24-B69E4C7F5CC1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24" creationId="{531851CA-E1C6-396F-D9A6-5BC476B861F1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28" creationId="{BADD56EA-FFBB-F610-7C41-3FBC95F5B914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29" creationId="{1DE0C8F2-B69B-57EE-57EA-970ADC4E4ABA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35" creationId="{726F9795-AD9C-3054-B6BC-5FFEAB9B87F5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36" creationId="{A6F31A0E-7C70-C9EA-668C-017F68E5BADA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37" creationId="{BC735CEA-4AAC-B783-0653-55F832385292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38" creationId="{E31B7491-30C8-956F-C205-DA25160769F5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39" creationId="{56C4D1C2-4E26-D38E-BD19-9A2EB2007C58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40" creationId="{571627FF-B0E7-42B9-703B-C48555D9B917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41" creationId="{8E015440-9927-DDD1-F277-CCB30383CD07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42" creationId="{280D198E-EBE9-4980-9671-E84F6DFDC041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43" creationId="{14A03345-D9D0-6487-5A3D-FAC55B21A898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50" creationId="{D1D71384-4854-D4DE-1400-94C6B60F79AD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57" creationId="{DFF985F1-4D2E-5546-6A5F-6F36BB432349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58" creationId="{903B6CBF-3691-17BE-22D7-596CEAFC948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63" creationId="{64A8D868-7E88-F406-A43F-266A56D4DF56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64" creationId="{A799C7DB-0557-D24F-55CA-65EF573DED0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65" creationId="{C912CB66-5D8B-0ED1-51B6-F4FCC926461F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66" creationId="{3B7C1E81-032B-D0CA-B3A0-BC1E634425D9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67" creationId="{8AE833DD-82A1-990F-D193-E7DEE2362D7E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71" creationId="{02EC6484-CFF9-6239-1AD2-33624E3EE95B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72" creationId="{CBBDD343-42F0-8FBE-0954-EEDD83E6A7DA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74" creationId="{A2FF7D7F-68D1-B420-6EF1-6423C89E70F9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75" creationId="{80A20DD8-3812-6122-B1EE-9D52B0D4C714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80" creationId="{A453D408-54A5-F1E8-01B3-426BE76C0947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81" creationId="{EF7E0AD5-322F-383A-5C6A-2D2E96D022C5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82" creationId="{C64A77F2-DA24-6FCA-A636-B7FC8B696B2F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83" creationId="{DC000EE9-308C-FE81-502A-3E4506D05FA4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84" creationId="{31B1036A-8B1A-28B7-9D81-1BBBF3A529F7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85" creationId="{30E5D144-94A0-BA47-2705-C730CA57F8C8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86" creationId="{4FB91920-4DEF-911A-C465-5B9A133692D9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87" creationId="{61830AA3-F3BF-7A8B-198D-9186255AD807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88" creationId="{07E6F220-85DA-C5EA-90DC-EBF2FED1B8A8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295" creationId="{1E127EF3-73F3-6821-1F9C-11F86559D8B8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02" creationId="{6BDAC9C2-6611-8D2B-08BA-A76C38A955BD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03" creationId="{193D4E88-8DC7-2E0A-76C8-AE60EF75C349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08" creationId="{5614C5E1-30F1-1714-A412-4CA28AAB6FCC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09" creationId="{0D475875-FA70-61D4-B0B0-36E2AD6872F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10" creationId="{19B60319-FEEB-28BF-1C94-A2D78C3737BF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11" creationId="{687EA904-53DC-8A82-BA1B-8667F7237293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12" creationId="{D582FF15-49B3-F696-9064-ABC3FEBF9B1A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16" creationId="{4628D31A-774C-0489-8707-F1094509701C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17" creationId="{3A47FD84-2BC5-6C42-A443-521ACCD5FFB5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23" creationId="{1CEDB3D9-5CE9-73F2-3613-11D2498D46E6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24" creationId="{3D2A7484-BBD2-E5EF-4462-A94784883DC1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25" creationId="{C64604A1-9484-BA59-A5A2-A657927DBAC4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26" creationId="{4A95D34F-140B-A6D0-4E78-B33D84878284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27" creationId="{5F211EDE-EC7B-057E-B10F-C52F72A3601E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28" creationId="{94827920-F49F-12C6-AD2D-4DEC08F8BFDF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29" creationId="{E10E0180-1279-9625-6BB0-4AB145B9D699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30" creationId="{1FF61329-32B0-0FE1-67FA-7E568120311F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31" creationId="{E4EBAF9D-A77C-03DB-1316-7097B70C72B1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38" creationId="{74FC17D6-A8A9-0DDA-2EDF-40A5CC53B5E7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45" creationId="{43D4EF15-3152-1BD2-4FB7-14675E397254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46" creationId="{E4C20EDE-D842-2E18-C7C1-D09B28E05D27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51" creationId="{177DAEBB-8CEE-944D-DE85-8C3A050728EB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52" creationId="{F7488A3D-9E23-2706-9504-339CA788052B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53" creationId="{F61535CB-72E0-097E-48D1-48D895C0594E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54" creationId="{5B693B32-E9FF-F831-1CA9-C94B9B372E63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55" creationId="{B5E2E8C5-365D-AA89-F71A-CE452ADCC68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59" creationId="{EC2B5608-5540-13A1-1FE6-E600A76C7309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60" creationId="{25D8E5F3-A0BD-EE14-F6A2-3E54F1D0A23F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62" creationId="{B448AFF7-E9FC-CFA6-5A61-E8959E1AB2C0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63" creationId="{17770B51-7243-1F39-97FA-2ED0E6E304EC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64" creationId="{2AE28C54-23EF-1421-1DF4-9A84BFF6A805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08:45:13.749" v="3047" actId="478"/>
          <ac:cxnSpMkLst>
            <pc:docMk/>
            <pc:sldMk cId="1536144717" sldId="290"/>
            <ac:cxnSpMk id="365" creationId="{DB58F031-0370-B959-5672-69542AA8E276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08:44:43.957" v="3044" actId="1076"/>
          <ac:cxnSpMkLst>
            <pc:docMk/>
            <pc:sldMk cId="1536144717" sldId="290"/>
            <ac:cxnSpMk id="402" creationId="{B589458F-65CE-77ED-A21E-A64DC4E3B09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08:44:43.957" v="3044" actId="1076"/>
          <ac:cxnSpMkLst>
            <pc:docMk/>
            <pc:sldMk cId="1536144717" sldId="290"/>
            <ac:cxnSpMk id="403" creationId="{BA83DA22-B7FD-013F-8CA3-0D96BB38E916}"/>
          </ac:cxnSpMkLst>
        </pc:cxnChg>
      </pc:sldChg>
      <pc:sldChg chg="add del">
        <pc:chgData name="Χριστόδουλος Πελτέκης" userId="ff7747fd-0b67-4134-a027-d7db4471bddc" providerId="ADAL" clId="{79F884A6-B07C-4958-AD95-DB9C856A5BF8}" dt="2024-04-11T14:21:37.093" v="327" actId="47"/>
        <pc:sldMkLst>
          <pc:docMk/>
          <pc:sldMk cId="1849732889" sldId="290"/>
        </pc:sldMkLst>
      </pc:sldChg>
      <pc:sldChg chg="addSp delSp modSp add mod">
        <pc:chgData name="Χριστόδουλος Πελτέκης" userId="ff7747fd-0b67-4134-a027-d7db4471bddc" providerId="ADAL" clId="{79F884A6-B07C-4958-AD95-DB9C856A5BF8}" dt="2024-04-15T15:37:46.395" v="3993" actId="478"/>
        <pc:sldMkLst>
          <pc:docMk/>
          <pc:sldMk cId="3796985219" sldId="291"/>
        </pc:sldMkLst>
        <pc:spChg chg="mod">
          <ac:chgData name="Χριστόδουλος Πελτέκης" userId="ff7747fd-0b67-4134-a027-d7db4471bddc" providerId="ADAL" clId="{79F884A6-B07C-4958-AD95-DB9C856A5BF8}" dt="2024-04-15T08:16:59.048" v="2871" actId="20577"/>
          <ac:spMkLst>
            <pc:docMk/>
            <pc:sldMk cId="3796985219" sldId="291"/>
            <ac:spMk id="3" creationId="{44CE1479-A7E6-4DBD-91EE-7EBF3F73B268}"/>
          </ac:spMkLst>
        </pc:spChg>
        <pc:spChg chg="del mod">
          <ac:chgData name="Χριστόδουλος Πελτέκης" userId="ff7747fd-0b67-4134-a027-d7db4471bddc" providerId="ADAL" clId="{79F884A6-B07C-4958-AD95-DB9C856A5BF8}" dt="2024-04-15T13:50:31.615" v="3486" actId="478"/>
          <ac:spMkLst>
            <pc:docMk/>
            <pc:sldMk cId="3796985219" sldId="291"/>
            <ac:spMk id="4" creationId="{0F0680B8-3FCC-4673-8F19-CAEC6C40DCC2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5" creationId="{7124BD91-BD5C-43AA-64D3-81CD1F7E5878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9" creationId="{4178049B-43BD-6609-AD6B-C89FC3319F4F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37" creationId="{956A6CC1-D875-8422-5734-14B93EC1898D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48" creationId="{44B479C6-DA08-DE86-357A-34BE3C650910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49" creationId="{8A3B1386-22F2-90D9-BA8B-0FC5FF689C9E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53" creationId="{7955C5A8-E90C-5EB4-92F6-499913453D99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81" creationId="{3496F5B0-9337-F9FB-0DC0-8F8934FCCE1F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92" creationId="{01B71827-DC69-7668-2B4A-D9271ACF5088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95" creationId="{855F00CA-0491-CB9F-993C-2D0EFD14323E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127" creationId="{47F51CA0-FA6A-7F31-CB70-7F69C1FD6F13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138" creationId="{E44F5871-17C0-0144-CDB8-80781B1F1FDD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139" creationId="{3B1A56A1-0B4A-E524-1B2F-EBCDBF73826B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143" creationId="{1A63B0A3-EE2E-0176-0664-54F49C498DC7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171" creationId="{484726B2-D77E-0D72-73EB-E29E68B507A0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182" creationId="{962037DE-67AE-2996-66D5-32AFA0B4E134}"/>
          </ac:spMkLst>
        </pc:spChg>
        <pc:spChg chg="del">
          <ac:chgData name="Χριστόδουλος Πελτέκης" userId="ff7747fd-0b67-4134-a027-d7db4471bddc" providerId="ADAL" clId="{79F884A6-B07C-4958-AD95-DB9C856A5BF8}" dt="2024-04-15T08:16:41.612" v="2834" actId="478"/>
          <ac:spMkLst>
            <pc:docMk/>
            <pc:sldMk cId="3796985219" sldId="291"/>
            <ac:spMk id="185" creationId="{4BAFAA51-99D6-5129-CCBF-DB00ECEAD1A4}"/>
          </ac:spMkLst>
        </pc:spChg>
        <pc:spChg chg="add del mod">
          <ac:chgData name="Χριστόδουλος Πελτέκης" userId="ff7747fd-0b67-4134-a027-d7db4471bddc" providerId="ADAL" clId="{79F884A6-B07C-4958-AD95-DB9C856A5BF8}" dt="2024-04-15T13:51:09.416" v="3488" actId="478"/>
          <ac:spMkLst>
            <pc:docMk/>
            <pc:sldMk cId="3796985219" sldId="291"/>
            <ac:spMk id="186" creationId="{93C8EB54-751F-0BA3-C49B-A7056CDFE987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188" creationId="{7A5739C1-5F96-FB4E-18F8-90EA3963D9B9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189" creationId="{3BE90D23-661C-AA73-0137-FAEFC8CEC4E3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190" creationId="{0E34420A-A6AE-53E1-B733-D9F2869D9F87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191" creationId="{7A89A598-E45E-F323-53F0-7668CB6BCD7F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193" creationId="{6AE909B5-D6CC-3F48-05D9-E55E8BE6FE2A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194" creationId="{C207501E-7981-FF7C-7972-02E430057DAC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195" creationId="{7B33197E-4F10-BBF8-2340-CFC4C3AE4B6A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196" creationId="{F80DD12C-83AF-A982-577B-39B628BF9447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197" creationId="{1F068EE9-5224-029B-BD69-2DBC2546D001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198" creationId="{B93FBC37-6AC8-A719-DC0C-D31AA4D23315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199" creationId="{ECD559A4-8718-F92F-D814-29F3225CCB07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00" creationId="{56953374-D1B5-1967-8D75-2F64138FC649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01" creationId="{4CC6CD30-C12A-9879-76F1-200CA578411F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02" creationId="{65428A96-51E1-BE72-4EF8-15FE1CB2EBF2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03" creationId="{4E17125D-2533-874E-F63C-08D10E44FA2C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04" creationId="{F79729CA-1A6D-C26A-5A0E-35DC18D699FC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05" creationId="{66D33BC4-1664-EBDF-5D61-710BF4E13BEA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06" creationId="{94E02873-7113-6052-36FB-AFE31F12D668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07" creationId="{EF339B80-1022-DC3B-2430-517774E7E969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08" creationId="{0E1CB960-FFD3-C351-40C3-C980724F5575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09" creationId="{38F47D57-AC33-768A-B5C3-F48C48AF0194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10" creationId="{225C4E43-4CE0-D8BE-F776-29596478CCBA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11" creationId="{E8B56438-3A5D-90A7-9823-986CD78212AD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12" creationId="{9568B826-5690-2F4C-E13D-33EC075C535A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13" creationId="{FD44CF65-D2EB-4F7A-F451-57CA9BB5E8B9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14" creationId="{7E9B7717-1409-B02E-C0DE-A5254E7F4CAA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15" creationId="{A29180CA-6709-84BF-6DE5-EE4750C8AD96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16" creationId="{46C13BC9-F6F8-FC40-7D01-C0EC28674726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17" creationId="{D3067910-6DD8-ECD7-412D-8F7564AB0D05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18" creationId="{F777FF96-BF6D-20B5-A60D-EDBF07B304C6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19" creationId="{94A36F85-534A-BB04-30CB-D8E3CDF9CDA7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20" creationId="{6F9E2370-EB7F-2CF4-6DD3-6D407DE17BB4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21" creationId="{E3796319-9AAF-6BC0-5632-B77148C52F0A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22" creationId="{24B1E1DF-32D5-B0A6-86C5-5F39B851F984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23" creationId="{E498BAC1-4782-9255-079F-D40E526CA401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24" creationId="{62B51DEF-BD92-A46D-5275-33447FC45B4E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25" creationId="{35BD2DA1-8BC0-8175-CD06-14CBF12C4E8A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26" creationId="{A99C61FA-2959-C52A-9132-D4CFFC6AEA64}"/>
          </ac:spMkLst>
        </pc:spChg>
        <pc:spChg chg="mod">
          <ac:chgData name="Χριστόδουλος Πελτέκης" userId="ff7747fd-0b67-4134-a027-d7db4471bddc" providerId="ADAL" clId="{79F884A6-B07C-4958-AD95-DB9C856A5BF8}" dt="2024-04-15T14:10:44.051" v="3738" actId="20577"/>
          <ac:spMkLst>
            <pc:docMk/>
            <pc:sldMk cId="3796985219" sldId="291"/>
            <ac:spMk id="232" creationId="{E13B4A4F-D945-626C-2660-FB063FC5F57B}"/>
          </ac:spMkLst>
        </pc:spChg>
        <pc:spChg chg="mod">
          <ac:chgData name="Χριστόδουλος Πελτέκης" userId="ff7747fd-0b67-4134-a027-d7db4471bddc" providerId="ADAL" clId="{79F884A6-B07C-4958-AD95-DB9C856A5BF8}" dt="2024-04-15T14:10:47.354" v="3740" actId="20577"/>
          <ac:spMkLst>
            <pc:docMk/>
            <pc:sldMk cId="3796985219" sldId="291"/>
            <ac:spMk id="233" creationId="{EF89C8EA-9D90-3818-F5F4-39A80FB2D433}"/>
          </ac:spMkLst>
        </pc:spChg>
        <pc:spChg chg="mod">
          <ac:chgData name="Χριστόδουλος Πελτέκης" userId="ff7747fd-0b67-4134-a027-d7db4471bddc" providerId="ADAL" clId="{79F884A6-B07C-4958-AD95-DB9C856A5BF8}" dt="2024-04-15T14:10:49.806" v="3741" actId="20577"/>
          <ac:spMkLst>
            <pc:docMk/>
            <pc:sldMk cId="3796985219" sldId="291"/>
            <ac:spMk id="234" creationId="{F4B4D8C8-2F80-9AFB-0AFA-88CA9D260F28}"/>
          </ac:spMkLst>
        </pc:spChg>
        <pc:spChg chg="mod">
          <ac:chgData name="Χριστόδουλος Πελτέκης" userId="ff7747fd-0b67-4134-a027-d7db4471bddc" providerId="ADAL" clId="{79F884A6-B07C-4958-AD95-DB9C856A5BF8}" dt="2024-04-15T14:10:52.747" v="3743" actId="20577"/>
          <ac:spMkLst>
            <pc:docMk/>
            <pc:sldMk cId="3796985219" sldId="291"/>
            <ac:spMk id="235" creationId="{56E8AA16-4B25-2A01-A046-5095B113CF72}"/>
          </ac:spMkLst>
        </pc:spChg>
        <pc:spChg chg="mod">
          <ac:chgData name="Χριστόδουλος Πελτέκης" userId="ff7747fd-0b67-4134-a027-d7db4471bddc" providerId="ADAL" clId="{79F884A6-B07C-4958-AD95-DB9C856A5BF8}" dt="2024-04-15T14:10:55.199" v="3744" actId="20577"/>
          <ac:spMkLst>
            <pc:docMk/>
            <pc:sldMk cId="3796985219" sldId="291"/>
            <ac:spMk id="237" creationId="{014DB48B-2166-4746-BA45-D5A73CEB86D1}"/>
          </ac:spMkLst>
        </pc:spChg>
        <pc:spChg chg="mod">
          <ac:chgData name="Χριστόδουλος Πελτέκης" userId="ff7747fd-0b67-4134-a027-d7db4471bddc" providerId="ADAL" clId="{79F884A6-B07C-4958-AD95-DB9C856A5BF8}" dt="2024-04-15T14:10:57.135" v="3745" actId="20577"/>
          <ac:spMkLst>
            <pc:docMk/>
            <pc:sldMk cId="3796985219" sldId="291"/>
            <ac:spMk id="238" creationId="{8C078C48-96BB-0CE7-D922-B54906B55092}"/>
          </ac:spMkLst>
        </pc:spChg>
        <pc:spChg chg="mod">
          <ac:chgData name="Χριστόδουλος Πελτέκης" userId="ff7747fd-0b67-4134-a027-d7db4471bddc" providerId="ADAL" clId="{79F884A6-B07C-4958-AD95-DB9C856A5BF8}" dt="2024-04-15T14:10:59.735" v="3746" actId="20577"/>
          <ac:spMkLst>
            <pc:docMk/>
            <pc:sldMk cId="3796985219" sldId="291"/>
            <ac:spMk id="239" creationId="{961264F7-5208-458F-4E8D-C073F75BF5CD}"/>
          </ac:spMkLst>
        </pc:spChg>
        <pc:spChg chg="mod">
          <ac:chgData name="Χριστόδουλος Πελτέκης" userId="ff7747fd-0b67-4134-a027-d7db4471bddc" providerId="ADAL" clId="{79F884A6-B07C-4958-AD95-DB9C856A5BF8}" dt="2024-04-15T14:11:03.064" v="3747" actId="20577"/>
          <ac:spMkLst>
            <pc:docMk/>
            <pc:sldMk cId="3796985219" sldId="291"/>
            <ac:spMk id="240" creationId="{786A2AC9-4474-AA22-B0D5-0977299D8C98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41" creationId="{EA798AA6-D2AE-21A8-09D7-8D64AE0507D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43" creationId="{A2153369-C571-AA61-4F9C-72E446445C5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44" creationId="{7E1FA2F3-0876-DDCA-BDC9-C4B3DCFC6AF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45" creationId="{5A73B964-4422-C7E9-A079-19879834DB4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46" creationId="{D3A7C389-E7F5-ECA6-5BBF-006EAE1163C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47" creationId="{54A8FEBE-7FF0-1ED4-BBFE-F29AD32AC06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48" creationId="{A94E6F47-8D3B-A306-F735-F55B4D72D4C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49" creationId="{BB29D7EB-02D2-CDB9-1A74-CF7A615A6DE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50" creationId="{5DD70CA8-7C6C-8768-EFF3-D4982839307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51" creationId="{AD52F307-CC9C-C1F1-A13B-AB03A120932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52" creationId="{8BFE20FF-1CA0-9EB7-219B-437A85486A8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53" creationId="{3F7C4BD8-1017-5094-AFAE-FB5248506F0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54" creationId="{F02DDFF6-1434-8601-36DD-BB292EF1306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56" creationId="{DAA42776-2323-6392-0BF7-A3E31B5A3AF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57" creationId="{F6328F36-55AE-4892-89F3-C21DA36296F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58" creationId="{FE758D15-EC84-A3A4-6745-C70D3EE9353E}"/>
          </ac:spMkLst>
        </pc:spChg>
        <pc:spChg chg="del mod">
          <ac:chgData name="Χριστόδουλος Πελτέκης" userId="ff7747fd-0b67-4134-a027-d7db4471bddc" providerId="ADAL" clId="{79F884A6-B07C-4958-AD95-DB9C856A5BF8}" dt="2024-04-15T13:59:45.347" v="3630" actId="478"/>
          <ac:spMkLst>
            <pc:docMk/>
            <pc:sldMk cId="3796985219" sldId="291"/>
            <ac:spMk id="259" creationId="{336AD5E0-F1F8-4CB1-6A12-6BDE3E264E56}"/>
          </ac:spMkLst>
        </pc:spChg>
        <pc:spChg chg="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61" creationId="{59A913D4-D473-ED20-5E41-A2479B307321}"/>
          </ac:spMkLst>
        </pc:spChg>
        <pc:spChg chg="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62" creationId="{40A15E53-0EF0-033E-194E-0A95B57EEC6A}"/>
          </ac:spMkLst>
        </pc:spChg>
        <pc:spChg chg="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63" creationId="{B4925C44-73AE-55F2-EE9E-55DC11BED624}"/>
          </ac:spMkLst>
        </pc:spChg>
        <pc:spChg chg="mod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64" creationId="{862D4F81-1B26-75B1-092A-DEF0A2781EFC}"/>
          </ac:spMkLst>
        </pc:spChg>
        <pc:spChg chg="add mod">
          <ac:chgData name="Χριστόδουλος Πελτέκης" userId="ff7747fd-0b67-4134-a027-d7db4471bddc" providerId="ADAL" clId="{79F884A6-B07C-4958-AD95-DB9C856A5BF8}" dt="2024-04-15T14:00:03.031" v="3637"/>
          <ac:spMkLst>
            <pc:docMk/>
            <pc:sldMk cId="3796985219" sldId="291"/>
            <ac:spMk id="265" creationId="{52D9BB7D-2984-CF35-DA09-4CCE32506C91}"/>
          </ac:spMkLst>
        </pc:spChg>
        <pc:spChg chg="add mod topLvl">
          <ac:chgData name="Χριστόδουλος Πελτέκης" userId="ff7747fd-0b67-4134-a027-d7db4471bddc" providerId="ADAL" clId="{79F884A6-B07C-4958-AD95-DB9C856A5BF8}" dt="2024-04-15T15:28:30.194" v="3845" actId="165"/>
          <ac:spMkLst>
            <pc:docMk/>
            <pc:sldMk cId="3796985219" sldId="291"/>
            <ac:spMk id="266" creationId="{6DA1BB62-AB95-A33F-C6B2-C78C25EEC3AA}"/>
          </ac:spMkLst>
        </pc:spChg>
        <pc:spChg chg="add mod">
          <ac:chgData name="Χριστόδουλος Πελτέκης" userId="ff7747fd-0b67-4134-a027-d7db4471bddc" providerId="ADAL" clId="{79F884A6-B07C-4958-AD95-DB9C856A5BF8}" dt="2024-04-15T14:11:38.087" v="3752" actId="164"/>
          <ac:spMkLst>
            <pc:docMk/>
            <pc:sldMk cId="3796985219" sldId="291"/>
            <ac:spMk id="267" creationId="{406C7D35-5753-5A9A-29D9-B09CE54286ED}"/>
          </ac:spMkLst>
        </pc:spChg>
        <pc:spChg chg="add mod">
          <ac:chgData name="Χριστόδουλος Πελτέκης" userId="ff7747fd-0b67-4134-a027-d7db4471bddc" providerId="ADAL" clId="{79F884A6-B07C-4958-AD95-DB9C856A5BF8}" dt="2024-04-15T14:11:38.087" v="3752" actId="164"/>
          <ac:spMkLst>
            <pc:docMk/>
            <pc:sldMk cId="3796985219" sldId="291"/>
            <ac:spMk id="268" creationId="{79AA2B57-0ED6-93B7-0B98-14710AC714B0}"/>
          </ac:spMkLst>
        </pc:spChg>
        <pc:spChg chg="add mod">
          <ac:chgData name="Χριστόδουλος Πελτέκης" userId="ff7747fd-0b67-4134-a027-d7db4471bddc" providerId="ADAL" clId="{79F884A6-B07C-4958-AD95-DB9C856A5BF8}" dt="2024-04-15T14:57:46.921" v="3810" actId="3064"/>
          <ac:spMkLst>
            <pc:docMk/>
            <pc:sldMk cId="3796985219" sldId="291"/>
            <ac:spMk id="273" creationId="{EB296C0F-0941-2DA5-4324-B5C28E3FFCE5}"/>
          </ac:spMkLst>
        </pc:spChg>
        <pc:spChg chg="add mod">
          <ac:chgData name="Χριστόδουλος Πελτέκης" userId="ff7747fd-0b67-4134-a027-d7db4471bddc" providerId="ADAL" clId="{79F884A6-B07C-4958-AD95-DB9C856A5BF8}" dt="2024-04-15T14:58:09.956" v="3815" actId="20577"/>
          <ac:spMkLst>
            <pc:docMk/>
            <pc:sldMk cId="3796985219" sldId="291"/>
            <ac:spMk id="274" creationId="{D8D6CDE3-74D1-9548-0AC1-CEBA5399578C}"/>
          </ac:spMkLst>
        </pc:s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6" creationId="{AD530283-7B3F-85E0-A67E-6530F1CFEB58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9" creationId="{A3AA1703-AF63-7B89-196D-AD65F6C39940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22" creationId="{B854035D-4963-0CF7-A3E4-E9FFEC200E93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26" creationId="{0C0233FF-11FB-77C3-3150-C5B8B58BE4A9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29" creationId="{538C05D7-8700-8ABB-E7A3-C9A0DDE475A5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34" creationId="{DB40A20C-FE63-BAC3-6760-ADF11BCBC0D7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43" creationId="{09263CE6-EDC6-99E5-F775-BDB8132B9CE5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50" creationId="{2E972EAE-8627-11B3-E4E3-AF75CC827F2C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63" creationId="{F9A255C9-610A-226B-AA07-51FA6D1A6AD3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66" creationId="{B3CF088B-5ED9-A92D-28EF-B775BC256ECD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70" creationId="{93CD1E3F-ED2D-C528-D46B-8715DEF4A147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73" creationId="{0F29D4BE-C22A-0D74-B181-63FA0BA6E533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78" creationId="{9E41573F-8745-5EF6-E368-5F653E84435B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87" creationId="{2D9D17CB-6D69-ED9E-4D7B-94B651A2A92E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96" creationId="{365FA2E2-1740-3628-FBD4-789F87A6A563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09" creationId="{F72CCB8A-712F-45EB-8F22-C5EF96F1B43F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12" creationId="{D7B01F4D-0813-C590-D00C-27DF403E15CD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16" creationId="{828BEF30-889D-B525-C022-61826B384201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19" creationId="{1C28D3DF-BB1E-57BA-4825-983F5E79FABB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24" creationId="{19F153F7-AB47-E88D-801A-7C97671FE4F8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33" creationId="{6590DAF2-7C8A-A85D-C9F8-DAA3085E31AA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40" creationId="{AA940FB1-F2F9-43C6-19C9-790EAF0C86FB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53" creationId="{EBEF3CF6-EDF2-A58A-1F0C-6910C8EA23BB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56" creationId="{C3618A81-7066-2E68-1631-96B6220647C5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60" creationId="{5C305F2F-AB2B-7E1A-95EE-E65E9E73F30A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63" creationId="{BE06F8AA-D471-9CDC-CFB3-9422238B029D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68" creationId="{2C3F389D-2A95-876D-9C4D-E47FF478C942}"/>
          </ac:grpSpMkLst>
        </pc:grpChg>
        <pc:grpChg chg="del">
          <ac:chgData name="Χριστόδουλος Πελτέκης" userId="ff7747fd-0b67-4134-a027-d7db4471bddc" providerId="ADAL" clId="{79F884A6-B07C-4958-AD95-DB9C856A5BF8}" dt="2024-04-15T08:16:41.612" v="2834" actId="478"/>
          <ac:grpSpMkLst>
            <pc:docMk/>
            <pc:sldMk cId="3796985219" sldId="291"/>
            <ac:grpSpMk id="177" creationId="{869E508B-5816-030E-4B8A-64A93181734C}"/>
          </ac:grpSpMkLst>
        </pc:grpChg>
        <pc:grpChg chg="add mod topLvl">
          <ac:chgData name="Χριστόδουλος Πελτέκης" userId="ff7747fd-0b67-4134-a027-d7db4471bddc" providerId="ADAL" clId="{79F884A6-B07C-4958-AD95-DB9C856A5BF8}" dt="2024-04-15T15:28:30.194" v="3845" actId="165"/>
          <ac:grpSpMkLst>
            <pc:docMk/>
            <pc:sldMk cId="3796985219" sldId="291"/>
            <ac:grpSpMk id="227" creationId="{6D6515BA-94C4-220E-B309-E1789073789E}"/>
          </ac:grpSpMkLst>
        </pc:grpChg>
        <pc:grpChg chg="add mod topLvl">
          <ac:chgData name="Χριστόδουλος Πελτέκης" userId="ff7747fd-0b67-4134-a027-d7db4471bddc" providerId="ADAL" clId="{79F884A6-B07C-4958-AD95-DB9C856A5BF8}" dt="2024-04-15T15:28:30.194" v="3845" actId="165"/>
          <ac:grpSpMkLst>
            <pc:docMk/>
            <pc:sldMk cId="3796985219" sldId="291"/>
            <ac:grpSpMk id="228" creationId="{E556CFB1-6AB9-956A-FFC3-D65E51D40573}"/>
          </ac:grpSpMkLst>
        </pc:grpChg>
        <pc:grpChg chg="add mod topLvl">
          <ac:chgData name="Χριστόδουλος Πελτέκης" userId="ff7747fd-0b67-4134-a027-d7db4471bddc" providerId="ADAL" clId="{79F884A6-B07C-4958-AD95-DB9C856A5BF8}" dt="2024-04-15T15:28:30.194" v="3845" actId="165"/>
          <ac:grpSpMkLst>
            <pc:docMk/>
            <pc:sldMk cId="3796985219" sldId="291"/>
            <ac:grpSpMk id="229" creationId="{0A8BA2D7-40F7-4D17-3571-78564EFFBD5E}"/>
          </ac:grpSpMkLst>
        </pc:grpChg>
        <pc:grpChg chg="add mod topLvl">
          <ac:chgData name="Χριστόδουλος Πελτέκης" userId="ff7747fd-0b67-4134-a027-d7db4471bddc" providerId="ADAL" clId="{79F884A6-B07C-4958-AD95-DB9C856A5BF8}" dt="2024-04-15T15:28:30.194" v="3845" actId="165"/>
          <ac:grpSpMkLst>
            <pc:docMk/>
            <pc:sldMk cId="3796985219" sldId="291"/>
            <ac:grpSpMk id="230" creationId="{3F3D6BE8-6B1C-885B-76AC-1D84BC590FF4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5T14:11:38.087" v="3752" actId="164"/>
          <ac:grpSpMkLst>
            <pc:docMk/>
            <pc:sldMk cId="3796985219" sldId="291"/>
            <ac:grpSpMk id="231" creationId="{590B0402-4733-4062-CE9C-55CC9C1D336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5T14:11:38.087" v="3752" actId="164"/>
          <ac:grpSpMkLst>
            <pc:docMk/>
            <pc:sldMk cId="3796985219" sldId="291"/>
            <ac:grpSpMk id="236" creationId="{FAF00878-9BE0-7FCD-28A3-459ED2D67E49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14:03:00.459" v="3646" actId="165"/>
          <ac:grpSpMkLst>
            <pc:docMk/>
            <pc:sldMk cId="3796985219" sldId="291"/>
            <ac:grpSpMk id="242" creationId="{281E0C92-2BAC-091F-DA30-DA7164458EF8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13:59:58.038" v="3635" actId="165"/>
          <ac:grpSpMkLst>
            <pc:docMk/>
            <pc:sldMk cId="3796985219" sldId="291"/>
            <ac:grpSpMk id="255" creationId="{A8B998F6-28A8-68FA-7EA0-4E814CFEC5EA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5T15:37:46.395" v="3993" actId="478"/>
          <ac:grpSpMkLst>
            <pc:docMk/>
            <pc:sldMk cId="3796985219" sldId="291"/>
            <ac:grpSpMk id="260" creationId="{427A6A9A-9708-4E27-2EB4-FA65672635C0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5T14:12:18.758" v="3765" actId="1037"/>
          <ac:grpSpMkLst>
            <pc:docMk/>
            <pc:sldMk cId="3796985219" sldId="291"/>
            <ac:grpSpMk id="269" creationId="{DC4FD8F8-3511-04F2-DD48-0FC894551F15}"/>
          </ac:grpSpMkLst>
        </pc:grpChg>
        <pc:grpChg chg="add mod topLvl">
          <ac:chgData name="Χριστόδουλος Πελτέκης" userId="ff7747fd-0b67-4134-a027-d7db4471bddc" providerId="ADAL" clId="{79F884A6-B07C-4958-AD95-DB9C856A5BF8}" dt="2024-04-15T15:28:30.194" v="3845" actId="165"/>
          <ac:grpSpMkLst>
            <pc:docMk/>
            <pc:sldMk cId="3796985219" sldId="291"/>
            <ac:grpSpMk id="270" creationId="{8CC4156E-4A5B-819C-ACD0-95C194362738}"/>
          </ac:grpSpMkLst>
        </pc:grpChg>
        <pc:grpChg chg="add del mod topLvl">
          <ac:chgData name="Χριστόδουλος Πελτέκης" userId="ff7747fd-0b67-4134-a027-d7db4471bddc" providerId="ADAL" clId="{79F884A6-B07C-4958-AD95-DB9C856A5BF8}" dt="2024-04-15T15:37:45.429" v="3992" actId="478"/>
          <ac:grpSpMkLst>
            <pc:docMk/>
            <pc:sldMk cId="3796985219" sldId="291"/>
            <ac:grpSpMk id="271" creationId="{6F311E54-A317-4D9E-F2F3-BC1CA9C0A17B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15:28:30.194" v="3845" actId="165"/>
          <ac:grpSpMkLst>
            <pc:docMk/>
            <pc:sldMk cId="3796985219" sldId="291"/>
            <ac:grpSpMk id="272" creationId="{163705AF-BE8A-2121-846E-E3C8E08A58A8}"/>
          </ac:grpSpMkLst>
        </pc:grp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0" creationId="{E4777F65-8B1A-2E64-C060-F6BEAC2C785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1" creationId="{226E2413-1AA8-6BD1-8649-F5B2ACA204ED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2" creationId="{5658A17B-BF67-630A-1D84-0624BDB81B9D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3" creationId="{718E92E4-D858-716F-4F7A-39C5A0679CD0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4" creationId="{4D4883C6-61AD-C69A-DABE-89251EFBCBA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5" creationId="{02AFF806-E4A9-F703-8757-C95441F5C4F4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6" creationId="{80ECE8E8-D7F2-5DF8-4B7E-9E0ABC682F1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7" creationId="{00066351-9A51-DFA7-6016-49618405C1D5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8" creationId="{07176D7E-CB66-764D-D294-4650A890B780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25" creationId="{760BA382-6D88-5087-64B0-191C2A6AEA56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32" creationId="{F1E8A628-964F-F254-644C-C92A70AFF174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33" creationId="{7FD8CD73-7940-9EE4-9BE5-987285E405F3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38" creationId="{2B1A2438-A079-17D1-7644-5DD103806DDC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39" creationId="{33F3F3F8-93A9-0216-0694-61FC8DF6BFAB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40" creationId="{8B47D097-BE07-70FB-26BD-644497ACCF5E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41" creationId="{42F59145-7B22-398D-9709-994493C7625C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42" creationId="{2A23742F-901E-4D05-6758-EABC0A5943A8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46" creationId="{ACCDC206-C1EA-F88B-AEE3-DB53BE5967F1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47" creationId="{7F8D0C83-639A-7738-AB90-D52DB8DBBD3C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54" creationId="{AA50EE46-E779-1799-B59D-BD3C24656D43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55" creationId="{0D1D04CF-ADC4-E8C7-E1CC-A11CC858014C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56" creationId="{29FF3C01-9F4B-9E6D-6095-696CDE72E020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57" creationId="{B94EA258-31B0-6215-F075-572CD404CEAE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58" creationId="{FC213EB2-CAB6-40E6-F3B2-CE90DB47A558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59" creationId="{3888BE48-29AE-A383-2BC4-59050A2FE761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60" creationId="{4929E814-E743-6B1A-E09A-99C6A0636217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61" creationId="{053779EB-D510-8334-111D-F959C5B3A956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62" creationId="{8C759DF2-8754-0564-AAA6-0AD8B9C59929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69" creationId="{65B094BE-DD98-65DB-DEF4-9651B47514BA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76" creationId="{D2685FEB-CE8A-C8A5-D994-2D507C991018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77" creationId="{AB869F43-381D-1AA2-87D0-DE2A89BF8329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82" creationId="{D008657F-47A9-186F-D2FA-1C85F24C96FC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83" creationId="{568FF8E3-1578-C544-1C3C-47A35ED22185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84" creationId="{16567AEB-FFC3-2341-2360-AD8717D851D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85" creationId="{58409EFF-2454-4E2B-28A6-4220360BAF25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86" creationId="{9DFF8B66-889A-1D7C-DE0F-DDDDE2ECB767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90" creationId="{208B12EE-CF1A-D062-131E-E8570408FC61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91" creationId="{BCD759BE-7C61-F806-BAB3-4FCC601FBD41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93" creationId="{9F2981C3-6A50-2CC2-533B-EF44F2B2CE12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94" creationId="{BB89AAC6-B97F-434B-1A46-CC999CDD4DD7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00" creationId="{52F68B34-3938-00B1-D1AF-7DD592F8FA18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01" creationId="{3C135B35-D6D8-723E-C8CA-2F9F57684E53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02" creationId="{5F05DDAA-7FA3-516C-4A58-822C9183892D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03" creationId="{A4703D6C-E12E-0D4D-D877-DBB20DAFDCEC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04" creationId="{2EB6798E-3356-B64E-316D-D48BB61A6427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05" creationId="{9B6AFAE7-4CDD-6FEF-C396-F48E6A7316FB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06" creationId="{3EC2DF04-DDBA-892F-7BDD-1507365485CF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07" creationId="{D8B0CDDA-E325-21F8-7900-C7CF8C390D0D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08" creationId="{31395DB3-DF31-86FE-84BC-D00E886FC2AC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15" creationId="{E3C4F5E7-378F-B8E5-DE74-CD8B3C86CC2D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22" creationId="{5E236069-5676-1BFB-BC3E-CC3C9E37FDA8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23" creationId="{027CA5F1-C1D1-6DEF-48C2-62E75053C387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28" creationId="{E7FD3736-9191-56A6-9F51-0339CFC80843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29" creationId="{CEAD0B02-BA36-7E9C-0D5C-DC00A7184211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30" creationId="{0DA25E31-9344-02BE-E512-361B5C1A7EF2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31" creationId="{67F77787-4131-1B26-249B-67EE83C4BAC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32" creationId="{AB80CB10-CD67-7920-5D4E-B47F9F9E52AD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36" creationId="{52322702-8AA1-CA09-3044-31C49817F3A1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37" creationId="{8645D57B-29CC-4682-2CA9-087FB0653CA8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44" creationId="{5663658A-03EA-C1C9-E889-7CCFF478B95F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45" creationId="{95442951-84EB-7689-2363-013C818A352B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46" creationId="{D4FAB784-6346-C5D8-18BF-AF2F261E42E1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47" creationId="{FE39ADCD-7C28-549B-5765-2198C4E1229D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48" creationId="{A01F3AFF-CAA5-0B27-1DA0-EC7A823579C6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49" creationId="{474824A3-E0E2-E2D8-010D-DADCA3B168D8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50" creationId="{6FC21E28-62E2-448B-9E09-FFBCD25C9023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51" creationId="{3D3EB5A3-2EBD-FD7B-3BD9-BF56673EAB9E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52" creationId="{B2C2B44D-9777-78EA-6F41-48C977D2397D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59" creationId="{166AC186-40C6-D2EE-C436-A84F7934D151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66" creationId="{2DEEAC7B-EC56-FD7A-EEA4-A65E7B5093D9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67" creationId="{D223C777-BE9C-2B8E-9233-C1AF3913417A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72" creationId="{C9634B07-044B-C71E-1657-841C82B2277B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73" creationId="{2F12C9FD-95EB-498A-A7E8-CA3084F45DD3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74" creationId="{3DB1154E-0EFB-5130-6732-E4F04E3447D2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75" creationId="{12D421E6-D7A8-5A0C-BD20-17FA37D675A7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76" creationId="{71453D05-D207-2A13-92C8-614781D3DE81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80" creationId="{BCE07C61-33DC-3EEF-64C5-9ACD8E97BC7C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81" creationId="{E19FAD52-78A0-F8C8-C0E5-9B7A48C74A39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83" creationId="{5E82D06B-BFFC-C202-F279-73F9A1BCD159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84" creationId="{47D1E9F7-4A78-437C-65CE-37B97371A6CA}"/>
          </ac:cxnSpMkLst>
        </pc:cxnChg>
        <pc:cxnChg chg="del mod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87" creationId="{DE07D64D-4E4A-9079-5901-6E82EBFA4F5A}"/>
          </ac:cxnSpMkLst>
        </pc:cxnChg>
        <pc:cxnChg chg="del">
          <ac:chgData name="Χριστόδουλος Πελτέκης" userId="ff7747fd-0b67-4134-a027-d7db4471bddc" providerId="ADAL" clId="{79F884A6-B07C-4958-AD95-DB9C856A5BF8}" dt="2024-04-15T08:16:41.612" v="2834" actId="478"/>
          <ac:cxnSpMkLst>
            <pc:docMk/>
            <pc:sldMk cId="3796985219" sldId="291"/>
            <ac:cxnSpMk id="192" creationId="{729E5CF8-565B-D76C-3691-E2DFE8368F23}"/>
          </ac:cxnSpMkLst>
        </pc:cxnChg>
      </pc:sldChg>
      <pc:sldChg chg="addSp modSp add mod modAnim">
        <pc:chgData name="Χριστόδουλος Πελτέκης" userId="ff7747fd-0b67-4134-a027-d7db4471bddc" providerId="ADAL" clId="{79F884A6-B07C-4958-AD95-DB9C856A5BF8}" dt="2024-04-15T12:37:38.522" v="3319"/>
        <pc:sldMkLst>
          <pc:docMk/>
          <pc:sldMk cId="4143744151" sldId="292"/>
        </pc:sldMkLst>
        <pc:spChg chg="mod">
          <ac:chgData name="Χριστόδουλος Πελτέκης" userId="ff7747fd-0b67-4134-a027-d7db4471bddc" providerId="ADAL" clId="{79F884A6-B07C-4958-AD95-DB9C856A5BF8}" dt="2024-04-15T08:45:46.939" v="3049" actId="1076"/>
          <ac:spMkLst>
            <pc:docMk/>
            <pc:sldMk cId="4143744151" sldId="292"/>
            <ac:spMk id="3" creationId="{44CE1479-A7E6-4DBD-91EE-7EBF3F73B268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6" creationId="{F2BC1821-82A5-1C94-3A6F-3A7D2E094753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25" creationId="{0561F568-B0EC-9936-9446-243680A8E34E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34" creationId="{F4F4497F-C809-6604-5D36-B4606E3B71EB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35" creationId="{9DB72880-B56D-5F56-9EA3-A271AAF9C4EC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54" creationId="{AD57E944-0B51-002B-DF20-4E11EBC4C735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63" creationId="{EFA3C39A-B018-4CF0-C1E2-D7A1077AEC56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70" creationId="{3CD487D1-E59D-C8EA-F35A-7A73BB4B8260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79" creationId="{644E7FD4-F4CF-D991-3D31-C53716EFC949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84" creationId="{EC383B6F-21A4-0338-AA5D-2AAE8A184438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85" creationId="{FBFA6D1C-B954-753F-77C2-0D9DE4DE0936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86" creationId="{0C1E8B3B-BDA8-C867-0839-B66CBC63FDE8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87" creationId="{FEDC6D51-E252-266B-6E4B-CEDB8F35C8E6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88" creationId="{68CF6E07-1DD6-FFFF-8E08-1C97287B2948}"/>
          </ac:spMkLst>
        </pc:spChg>
        <pc:spChg chg="mod">
          <ac:chgData name="Χριστόδουλος Πελτέκης" userId="ff7747fd-0b67-4134-a027-d7db4471bddc" providerId="ADAL" clId="{79F884A6-B07C-4958-AD95-DB9C856A5BF8}" dt="2024-04-15T08:46:57.391" v="3085" actId="207"/>
          <ac:spMkLst>
            <pc:docMk/>
            <pc:sldMk cId="4143744151" sldId="292"/>
            <ac:spMk id="89" creationId="{86E10320-0B43-4775-71C0-6B961723B781}"/>
          </ac:spMkLst>
        </pc:spChg>
        <pc:spChg chg="mod">
          <ac:chgData name="Χριστόδουλος Πελτέκης" userId="ff7747fd-0b67-4134-a027-d7db4471bddc" providerId="ADAL" clId="{79F884A6-B07C-4958-AD95-DB9C856A5BF8}" dt="2024-04-15T08:47:19.779" v="3086" actId="207"/>
          <ac:spMkLst>
            <pc:docMk/>
            <pc:sldMk cId="4143744151" sldId="292"/>
            <ac:spMk id="90" creationId="{F4938927-7EBA-5634-88C3-44DC70259566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91" creationId="{0FE0FE08-2BF7-2259-2117-AC0FD099443D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92" creationId="{11B82087-EE1E-A829-5004-D9F60FA1CA3B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93" creationId="{719DDF6E-045B-7566-F1A9-2FE37123797A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94" creationId="{28C2EABE-D780-F71B-6F31-5832E75FFCE9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95" creationId="{7AB763DA-A28C-C6D4-573D-63C839722781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96" creationId="{709AFDAA-9D68-3099-F098-30D8CAF7FB53}"/>
          </ac:spMkLst>
        </pc:spChg>
        <pc:spChg chg="mod">
          <ac:chgData name="Χριστόδουλος Πελτέκης" userId="ff7747fd-0b67-4134-a027-d7db4471bddc" providerId="ADAL" clId="{79F884A6-B07C-4958-AD95-DB9C856A5BF8}" dt="2024-04-15T08:46:57.391" v="3085" actId="207"/>
          <ac:spMkLst>
            <pc:docMk/>
            <pc:sldMk cId="4143744151" sldId="292"/>
            <ac:spMk id="97" creationId="{6D504F6C-3E6C-16B8-ABE5-7C0863BEE6B2}"/>
          </ac:spMkLst>
        </pc:spChg>
        <pc:spChg chg="mod">
          <ac:chgData name="Χριστόδουλος Πελτέκης" userId="ff7747fd-0b67-4134-a027-d7db4471bddc" providerId="ADAL" clId="{79F884A6-B07C-4958-AD95-DB9C856A5BF8}" dt="2024-04-15T08:47:19.779" v="3086" actId="207"/>
          <ac:spMkLst>
            <pc:docMk/>
            <pc:sldMk cId="4143744151" sldId="292"/>
            <ac:spMk id="98" creationId="{970355D3-C2ED-144C-F656-4B20B1168F90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00" creationId="{BC31E190-4D8D-212E-8B35-2C644DDDFD26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01" creationId="{FE184BBE-44F3-ABEE-1AC0-7FD54D358CCB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02" creationId="{942D98A4-B918-8EAF-F75D-EFFB0495ABC3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03" creationId="{695A4B3C-C4B6-7491-CF7E-C37D75D4DA0F}"/>
          </ac:spMkLst>
        </pc:spChg>
        <pc:spChg chg="mod">
          <ac:chgData name="Χριστόδουλος Πελτέκης" userId="ff7747fd-0b67-4134-a027-d7db4471bddc" providerId="ADAL" clId="{79F884A6-B07C-4958-AD95-DB9C856A5BF8}" dt="2024-04-15T08:46:57.391" v="3085" actId="207"/>
          <ac:spMkLst>
            <pc:docMk/>
            <pc:sldMk cId="4143744151" sldId="292"/>
            <ac:spMk id="104" creationId="{95AA4430-43DA-DA45-6568-0EF5EA3A638C}"/>
          </ac:spMkLst>
        </pc:spChg>
        <pc:spChg chg="mod">
          <ac:chgData name="Χριστόδουλος Πελτέκης" userId="ff7747fd-0b67-4134-a027-d7db4471bddc" providerId="ADAL" clId="{79F884A6-B07C-4958-AD95-DB9C856A5BF8}" dt="2024-04-15T08:47:19.779" v="3086" actId="207"/>
          <ac:spMkLst>
            <pc:docMk/>
            <pc:sldMk cId="4143744151" sldId="292"/>
            <ac:spMk id="105" creationId="{317D8A45-C9A3-1D54-81CA-5A7538354BF6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06" creationId="{7F302051-6CDB-711C-40EF-68308B52774B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07" creationId="{B4F1DC96-A773-D6C2-62DC-682550AC4E95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08" creationId="{2E5D2ECA-2892-766C-F02D-961EBA09EE5E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09" creationId="{A61CD6CE-090A-E7F9-1D53-95D8F4818A62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10" creationId="{5701F964-9661-6C6F-2470-8520BC08E7EF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11" creationId="{1CEC323C-89EB-54E9-6B9B-4E8295C50F6C}"/>
          </ac:spMkLst>
        </pc:spChg>
        <pc:spChg chg="mod">
          <ac:chgData name="Χριστόδουλος Πελτέκης" userId="ff7747fd-0b67-4134-a027-d7db4471bddc" providerId="ADAL" clId="{79F884A6-B07C-4958-AD95-DB9C856A5BF8}" dt="2024-04-15T08:46:57.391" v="3085" actId="207"/>
          <ac:spMkLst>
            <pc:docMk/>
            <pc:sldMk cId="4143744151" sldId="292"/>
            <ac:spMk id="112" creationId="{69E4E845-9EC1-A8C6-70BC-93E8CDC59CDD}"/>
          </ac:spMkLst>
        </pc:spChg>
        <pc:spChg chg="mod">
          <ac:chgData name="Χριστόδουλος Πελτέκης" userId="ff7747fd-0b67-4134-a027-d7db4471bddc" providerId="ADAL" clId="{79F884A6-B07C-4958-AD95-DB9C856A5BF8}" dt="2024-04-15T08:47:19.779" v="3086" actId="207"/>
          <ac:spMkLst>
            <pc:docMk/>
            <pc:sldMk cId="4143744151" sldId="292"/>
            <ac:spMk id="113" creationId="{1A45532C-DF27-B23B-17A4-56CE30252356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14" creationId="{BFA4AC34-8C3B-6F58-FF6F-E18B1D4AA1FD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15" creationId="{D944F705-10BC-0228-CD34-014C7C1EA78F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16" creationId="{DCA2064B-F1F8-F96F-D50D-7A456D8E3C5A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17" creationId="{69216040-C6E4-238A-6FDC-3A64B2D1CDF3}"/>
          </ac:spMkLst>
        </pc:spChg>
        <pc:spChg chg="mod">
          <ac:chgData name="Χριστόδουλος Πελτέκης" userId="ff7747fd-0b67-4134-a027-d7db4471bddc" providerId="ADAL" clId="{79F884A6-B07C-4958-AD95-DB9C856A5BF8}" dt="2024-04-15T08:46:57.391" v="3085" actId="207"/>
          <ac:spMkLst>
            <pc:docMk/>
            <pc:sldMk cId="4143744151" sldId="292"/>
            <ac:spMk id="118" creationId="{3D97C1C7-3D4F-FDC4-9A94-2B9557E55CB0}"/>
          </ac:spMkLst>
        </pc:spChg>
        <pc:spChg chg="mod">
          <ac:chgData name="Χριστόδουλος Πελτέκης" userId="ff7747fd-0b67-4134-a027-d7db4471bddc" providerId="ADAL" clId="{79F884A6-B07C-4958-AD95-DB9C856A5BF8}" dt="2024-04-15T08:47:19.779" v="3086" actId="207"/>
          <ac:spMkLst>
            <pc:docMk/>
            <pc:sldMk cId="4143744151" sldId="292"/>
            <ac:spMk id="119" creationId="{A2E581A9-9576-01F4-AEC1-0F56A9F38DB2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20" creationId="{2148B747-A277-C0A1-544C-04FE6EFB443B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21" creationId="{250ACD29-8320-0585-BAAB-3BDFCA52C524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22" creationId="{9FF8C46E-8FCF-059A-0BAE-3BAC13953417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23" creationId="{E2F697FF-8E59-4C2A-39C9-5AABE7BC8AC5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24" creationId="{79FAA5CE-3E98-DCFA-4A7D-215AEE8F2C51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25" creationId="{A65F1B9E-4FE6-D3D8-E317-00F582ECCED4}"/>
          </ac:spMkLst>
        </pc:spChg>
        <pc:spChg chg="mod">
          <ac:chgData name="Χριστόδουλος Πελτέκης" userId="ff7747fd-0b67-4134-a027-d7db4471bddc" providerId="ADAL" clId="{79F884A6-B07C-4958-AD95-DB9C856A5BF8}" dt="2024-04-15T08:46:57.391" v="3085" actId="207"/>
          <ac:spMkLst>
            <pc:docMk/>
            <pc:sldMk cId="4143744151" sldId="292"/>
            <ac:spMk id="126" creationId="{FA4B09A5-F9DD-FB24-AD91-CC9FF99C99D9}"/>
          </ac:spMkLst>
        </pc:spChg>
        <pc:spChg chg="mod">
          <ac:chgData name="Χριστόδουλος Πελτέκης" userId="ff7747fd-0b67-4134-a027-d7db4471bddc" providerId="ADAL" clId="{79F884A6-B07C-4958-AD95-DB9C856A5BF8}" dt="2024-04-15T08:47:19.779" v="3086" actId="207"/>
          <ac:spMkLst>
            <pc:docMk/>
            <pc:sldMk cId="4143744151" sldId="292"/>
            <ac:spMk id="127" creationId="{04D02073-006E-8CFE-6F65-A3F0C58D6509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28" creationId="{EB31E793-202E-CF84-D1C5-053B97B793A6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29" creationId="{46B4C579-5C2E-01CC-FA5A-B63F8632B43E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30" creationId="{726AD31B-3C41-6745-AAFF-71DED08B9A2A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31" creationId="{A51F7265-90C5-A918-2EA8-F5655A146C5B}"/>
          </ac:spMkLst>
        </pc:spChg>
        <pc:spChg chg="mod">
          <ac:chgData name="Χριστόδουλος Πελτέκης" userId="ff7747fd-0b67-4134-a027-d7db4471bddc" providerId="ADAL" clId="{79F884A6-B07C-4958-AD95-DB9C856A5BF8}" dt="2024-04-15T08:46:57.391" v="3085" actId="207"/>
          <ac:spMkLst>
            <pc:docMk/>
            <pc:sldMk cId="4143744151" sldId="292"/>
            <ac:spMk id="132" creationId="{63EAF768-169C-A2E6-8F40-B40F9D850A14}"/>
          </ac:spMkLst>
        </pc:spChg>
        <pc:spChg chg="mod">
          <ac:chgData name="Χριστόδουλος Πελτέκης" userId="ff7747fd-0b67-4134-a027-d7db4471bddc" providerId="ADAL" clId="{79F884A6-B07C-4958-AD95-DB9C856A5BF8}" dt="2024-04-15T08:47:19.779" v="3086" actId="207"/>
          <ac:spMkLst>
            <pc:docMk/>
            <pc:sldMk cId="4143744151" sldId="292"/>
            <ac:spMk id="133" creationId="{CC38AB60-48CC-B720-3904-AC85F8AA94BA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34" creationId="{425BF766-E056-D917-3AD1-564E6C125C5B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35" creationId="{D15ECC86-9212-4611-E412-69FA947725AD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36" creationId="{49BCB415-A85C-EBC5-3FEB-9CF08DE5206E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37" creationId="{384F95E4-5377-34B0-3C3E-903DD09F863B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38" creationId="{B8055F63-F769-AF5B-7052-8E394DB451FF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39" creationId="{C4CF91EB-2C58-DB33-0FD6-B59C5B773B6B}"/>
          </ac:spMkLst>
        </pc:spChg>
        <pc:spChg chg="mod">
          <ac:chgData name="Χριστόδουλος Πελτέκης" userId="ff7747fd-0b67-4134-a027-d7db4471bddc" providerId="ADAL" clId="{79F884A6-B07C-4958-AD95-DB9C856A5BF8}" dt="2024-04-15T08:46:57.391" v="3085" actId="207"/>
          <ac:spMkLst>
            <pc:docMk/>
            <pc:sldMk cId="4143744151" sldId="292"/>
            <ac:spMk id="140" creationId="{3FCD35A8-4125-78D9-02ED-022B396CCB73}"/>
          </ac:spMkLst>
        </pc:spChg>
        <pc:spChg chg="mod">
          <ac:chgData name="Χριστόδουλος Πελτέκης" userId="ff7747fd-0b67-4134-a027-d7db4471bddc" providerId="ADAL" clId="{79F884A6-B07C-4958-AD95-DB9C856A5BF8}" dt="2024-04-15T08:47:19.779" v="3086" actId="207"/>
          <ac:spMkLst>
            <pc:docMk/>
            <pc:sldMk cId="4143744151" sldId="292"/>
            <ac:spMk id="141" creationId="{1A157183-DEFB-A546-F08D-7EA2B66D83BD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42" creationId="{C54803A6-2733-57C4-6859-92BA5459A30A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43" creationId="{1D33DA7C-FDEF-6489-ABC4-7B7F6FD17AF4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44" creationId="{78FC4F69-A3F7-5F6A-6F37-7E4D48598877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145" creationId="{D68167F4-7E51-2320-B076-DACE70448E26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186" creationId="{B32C55D0-DD57-2E0F-69E5-B508FD85B30E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219" creationId="{865A7379-1420-9EC1-BA19-53E00B33378F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230" creationId="{902585AB-5F04-6771-4ED8-F699737F0639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231" creationId="{B4A0F2F8-1555-BB94-5DA8-81D7368F32ED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262" creationId="{803207A8-601A-BF7B-7F72-36B7A1795A6F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273" creationId="{C3A4C7ED-D17C-605B-1E0A-1201E7D5A10D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276" creationId="{824A7FDC-2518-1619-228B-D4024DAF326F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307" creationId="{1B394117-AE28-72D2-BA97-98B8D5F90E4D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318" creationId="{11D50F7E-0307-067F-D9E3-433CD1115E89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319" creationId="{1B7D17B2-EA1A-3B84-1D4F-5E128F140A2B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350" creationId="{49F96287-674A-E099-B680-24B53F0349A4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361" creationId="{3987EBC7-76F2-2D6D-7BCB-1775B41085C8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366" creationId="{B1047B8F-BEB3-694E-ABFE-C9C1B2E9A461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367" creationId="{BCAD4229-2239-E7B4-E6B0-3C739540B00A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368" creationId="{01FC0D93-A850-B571-FCB1-8C9917E97607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369" creationId="{44BD59B2-2E28-59EA-6CBC-6057F476ABD6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2.054" v="3050" actId="164"/>
          <ac:spMkLst>
            <pc:docMk/>
            <pc:sldMk cId="4143744151" sldId="292"/>
            <ac:spMk id="370" creationId="{729653FB-1896-85D5-D6F0-46E078AEE300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72" creationId="{1643C430-338D-E60E-9D7E-5C38DAE607F0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73" creationId="{5CEA011B-23FA-6EDA-CF86-D42071A5C393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75" creationId="{66760992-7EB8-8E1E-1004-F61C9715C046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76" creationId="{732D2245-56C2-DC6D-486D-1A2332DAA0A6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78" creationId="{87232E3D-443E-A5E9-CF0B-19617F49C250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79" creationId="{99C79172-9F27-2BED-F843-61D4BF593194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81" creationId="{E025C7FF-1EFF-6F56-B328-2B5BC0D1D7FF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82" creationId="{FBFF3E0B-E63E-B90F-1208-39E1690AC009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84" creationId="{31CD297D-ED9C-172B-3048-D609012389E1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85" creationId="{7F35DAED-9D4A-1959-AD84-A727D900D499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87" creationId="{488D3F14-4E08-5C03-8F21-1C7C278502EF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88" creationId="{FDB31E2B-1376-840D-DEE3-D4F8B44E2361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90" creationId="{4FECA7C0-E397-C675-C903-A9ACA206A707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91" creationId="{79E4C008-2610-BDD0-1870-396E18C6F37A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93" creationId="{2AB1F546-B42B-2518-B977-A5A2E31E735D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94" creationId="{409983E0-4AB0-823C-00B0-50342D0DD1B4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96" creationId="{A5D847F4-FB01-A550-EBC1-336557FEB29B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97" creationId="{1E64CF2E-F447-416C-2368-1C0BCF7BA73F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98" creationId="{92EE1DA0-330F-A059-EA6B-85C60E1B3FA8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399" creationId="{917BA2A0-73D6-B187-A55A-2145C7E670D6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404" creationId="{BC31A9BE-5057-E74C-C4FA-D99ECF0CEAEA}"/>
          </ac:spMkLst>
        </pc:spChg>
        <pc:spChg chg="mod">
          <ac:chgData name="Χριστόδουλος Πελτέκης" userId="ff7747fd-0b67-4134-a027-d7db4471bddc" providerId="ADAL" clId="{79F884A6-B07C-4958-AD95-DB9C856A5BF8}" dt="2024-04-15T08:48:53.173" v="3090" actId="164"/>
          <ac:spMkLst>
            <pc:docMk/>
            <pc:sldMk cId="4143744151" sldId="292"/>
            <ac:spMk id="405" creationId="{0BCA777B-A515-C6D9-C032-8FA83B4F2CF0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07" creationId="{66EA7FDC-0F76-32D8-CB20-D86299B70A0E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08" creationId="{F2F2A7AD-D79F-8406-575A-0B64FE4DFD0C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09" creationId="{0152365E-FB6C-BC1F-D5A7-22DE09516C89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10" creationId="{327B486C-C801-463B-530B-4061202E2F94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11" creationId="{90F285D1-883E-7D9E-C6D8-AA60C7C01451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12" creationId="{768B017D-FFD9-54D4-28E1-355665A02543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13" creationId="{7EA76551-BEE5-8E03-EA68-F15B0AC6969D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14" creationId="{CA9E634D-103B-33B1-77C7-C816B1393AC3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15" creationId="{3F599256-A3CD-DBBE-2833-780028DA8860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16" creationId="{BFE8C9FE-9063-086A-F404-63899DC61DBE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48" creationId="{C55F13ED-135F-A955-6528-F15EF2EB73B9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49" creationId="{C29D78DD-FBF0-BE05-74C6-FE213D4F66C9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50" creationId="{BFD5CB25-2FC9-C1A8-785F-D57AC44CB62B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51" creationId="{02858997-6C8A-975D-3083-CC5A1C2FFF72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52" creationId="{C2856F79-A84B-63D6-665D-D21DAD443429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53" creationId="{F893548B-DD52-FD3D-EA90-82765EE2158F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54" creationId="{B48747E4-B648-63E2-9542-325B7F670310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55" creationId="{4FA44163-ACA0-0305-407F-CE800EBD9B90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56" creationId="{399021C4-B744-8B2F-88CF-67C4D6701882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57" creationId="{1BC9E593-14DE-8148-C4EA-59C9BE5DCB9D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58" creationId="{D3F7646D-ABE1-3BA1-BB5D-BFFF599AB5C9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59" creationId="{BCA3302D-C355-B07C-08E9-3AE6AA3DA199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60" creationId="{0C366BE7-317A-A042-0BC5-01FCDC09B3CA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61" creationId="{F6BC5E44-1BD4-5646-9F0D-4EF0C44B2E2E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62" creationId="{3CF8A80C-00A7-81E8-1459-D778F27AFB72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63" creationId="{3D8F2A49-5DB1-3472-279C-A25E795206B9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64" creationId="{C367DE53-1DE6-E0CD-8212-1F50CB2E9C8D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65" creationId="{F1271B51-90F9-BAC6-FB1E-8C1B690C2872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66" creationId="{4F2AFBD3-C295-B385-19BA-544D6A1D88D2}"/>
          </ac:spMkLst>
        </pc:spChg>
        <pc:spChg chg="mod">
          <ac:chgData name="Χριστόδουλος Πελτέκης" userId="ff7747fd-0b67-4134-a027-d7db4471bddc" providerId="ADAL" clId="{79F884A6-B07C-4958-AD95-DB9C856A5BF8}" dt="2024-04-15T12:23:22.095" v="3298" actId="164"/>
          <ac:spMkLst>
            <pc:docMk/>
            <pc:sldMk cId="4143744151" sldId="292"/>
            <ac:spMk id="467" creationId="{C268794E-913F-C2F7-CC22-81FB84E03987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470" creationId="{CBF289BE-5083-AE4E-EC60-DFFFF88C2E66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489" creationId="{7B99E38A-B4E7-BD27-95B9-6EB9681AC855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498" creationId="{BF773B7B-B8B9-375A-B5EE-C7204B1D1EE9}"/>
          </ac:spMkLst>
        </pc:spChg>
        <pc:spChg chg="mod">
          <ac:chgData name="Χριστόδουλος Πελτέκης" userId="ff7747fd-0b67-4134-a027-d7db4471bddc" providerId="ADAL" clId="{79F884A6-B07C-4958-AD95-DB9C856A5BF8}" dt="2024-04-15T08:45:54.357" v="3051"/>
          <ac:spMkLst>
            <pc:docMk/>
            <pc:sldMk cId="4143744151" sldId="292"/>
            <ac:spMk id="499" creationId="{5B33C7E6-5EA3-57F2-2025-1575BDC915BC}"/>
          </ac:spMkLst>
        </pc:spChg>
        <pc:grpChg chg="add mod">
          <ac:chgData name="Χριστόδουλος Πελτέκης" userId="ff7747fd-0b67-4134-a027-d7db4471bddc" providerId="ADAL" clId="{79F884A6-B07C-4958-AD95-DB9C856A5BF8}" dt="2024-04-15T08:46:28.140" v="3076" actId="1037"/>
          <ac:grpSpMkLst>
            <pc:docMk/>
            <pc:sldMk cId="4143744151" sldId="292"/>
            <ac:grpSpMk id="4" creationId="{9CF059C6-046E-1044-821E-EBDCC628FE81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5T08:46:28.140" v="3076" actId="1037"/>
          <ac:grpSpMkLst>
            <pc:docMk/>
            <pc:sldMk cId="4143744151" sldId="292"/>
            <ac:grpSpMk id="5" creationId="{14C32B3D-0C0A-CADD-1009-EA2121136F69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7" creationId="{97B137D2-4A41-4CCC-79A6-184D57863E86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17" creationId="{E7AE93C1-1F8C-405C-1EEA-6794D3C1A74D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18" creationId="{A49DABB7-F117-19EB-5A18-8C7DB0CDDDCC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20" creationId="{40939EE9-815B-A048-8DBE-B279DA75F597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21" creationId="{00EB026D-433C-14C7-9B0B-7777E39E33D7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24" creationId="{F5E2EC5F-E17A-C96B-A0FF-9D61D5C025D2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31" creationId="{F2FA7438-872C-6359-82F0-CD5BD1C0B0F7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36" creationId="{5FED1086-BE76-CFD9-4F01-BDE467A39CDF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46" creationId="{B5150D74-4B76-4C97-8449-D8D24CDB7C7D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47" creationId="{4F94C609-9B9B-EF6A-9D40-8E5BA7F27E49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49" creationId="{874AEDFC-D08A-6E14-95A0-7028404BD474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50" creationId="{2EAC9C8B-66CE-AD98-8900-CDDED9ABC1E1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53" creationId="{921CF656-807B-ED10-B518-589614A4A65D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60" creationId="{EAA54995-7E99-3118-04DB-C750DCA3F578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65" creationId="{032E89A0-4CC9-6861-A144-502B976CF4BD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66" creationId="{74F779BA-B1EC-0ACF-B411-15AE4ADBC8DA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69" creationId="{4BE4B97B-2D65-F264-F729-F7EC5DF1B386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76" creationId="{5F403E01-B643-FDC9-C0FF-0230FDC90166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5T08:48:53.173" v="3090" actId="164"/>
          <ac:grpSpMkLst>
            <pc:docMk/>
            <pc:sldMk cId="4143744151" sldId="292"/>
            <ac:grpSpMk id="146" creationId="{E84FE78E-0ECA-9594-102F-78C7DA4E8761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5T12:23:22.095" v="3298" actId="164"/>
          <ac:grpSpMkLst>
            <pc:docMk/>
            <pc:sldMk cId="4143744151" sldId="292"/>
            <ac:grpSpMk id="149" creationId="{2B54C802-22C9-188A-B7E2-EC520F97038A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188" creationId="{B7C0B4C5-737A-2287-546D-B7291DCA9CD7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01" creationId="{9EBD6853-88A6-3944-906C-91335DA8900E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04" creationId="{E13DFCCC-104D-C532-96F7-D41C0C4CA95B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08" creationId="{E0BDDB66-2FA6-B3D2-914A-27A1C25668F0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11" creationId="{08D80912-6B39-AC05-D005-2C7AFB94CA9D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16" creationId="{1B25EED8-DE65-6F2A-B621-F11B90D39C2F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25" creationId="{96AF28AD-260D-B2D7-7E11-B99219DE9B57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32" creationId="{24A5A760-FA81-E436-EE1C-6CC5EEE97454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44" creationId="{28BB8CF5-6410-FB79-5D1E-B39605A38439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47" creationId="{66D4F0CA-08F5-0BD4-11E7-F84E4B77CB33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51" creationId="{3200EDAF-BE72-79ED-4466-F541304161CA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54" creationId="{2D453B5E-3610-0288-CA68-05D6F9295A65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59" creationId="{7CCB5F13-545E-D90B-3A99-B69AADDB2A80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68" creationId="{0B3089D8-85AB-067B-729E-5988540A48C1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77" creationId="{5D6D968C-CE4F-12EB-A51C-6B0F0392F2BE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89" creationId="{DEE6BF0A-A11C-B8F1-B93E-D0994D12B8D0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92" creationId="{EB32A166-0047-4306-F0D9-9A6E4533A407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96" creationId="{AEC153C2-1DD6-4156-A349-1FBF9A2F06DB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299" creationId="{CD63A8C1-84F9-EAE2-4C7E-FF8922EE984E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304" creationId="{1560A1E8-ED68-E079-325F-C8A7E2687F88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313" creationId="{84494279-2E51-0192-F3FA-4F6D85F37E15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320" creationId="{26812DB4-5132-290C-2ADF-D795F07FC95C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332" creationId="{FDBF8BEA-F67E-8D08-EC5F-A6A9E4CEE302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335" creationId="{1803A4E3-5CE4-5574-4366-96EE5F7E973E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339" creationId="{AC4B4771-4012-9651-3A8F-C66FCAB1DCC2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342" creationId="{68EBA9F5-13C6-5768-5582-48D8897B10C1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347" creationId="{C04A5329-405A-94A8-F640-9821A7DDB6F3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2.054" v="3050" actId="164"/>
          <ac:grpSpMkLst>
            <pc:docMk/>
            <pc:sldMk cId="4143744151" sldId="292"/>
            <ac:grpSpMk id="356" creationId="{FB72D157-C9E8-EEDE-3B01-FEDF424A3E1B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471" creationId="{D03AAD67-51A8-65B7-017B-2528F4454D00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481" creationId="{528A7FC2-6AFB-4D8B-F61D-4F8D62273FD3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482" creationId="{BF738755-0D64-6564-D90E-78E8BC0BB1A7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484" creationId="{B2510C12-8650-9BDC-E964-42A736C8DFD6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485" creationId="{4987519F-E90F-53F6-3581-A6FB5A6DB12A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488" creationId="{08102CDC-1BFF-55B4-BF81-83E2CF5D7244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495" creationId="{CC123B8F-0A1C-6928-22C9-BD3C208F606D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500" creationId="{ADC79D68-1FCD-B8C7-9F93-A2484A8656D1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510" creationId="{BB931504-29CB-D525-CEFD-C48A4845BDB6}"/>
          </ac:grpSpMkLst>
        </pc:grpChg>
        <pc:grpChg chg="mod">
          <ac:chgData name="Χριστόδουλος Πελτέκης" userId="ff7747fd-0b67-4134-a027-d7db4471bddc" providerId="ADAL" clId="{79F884A6-B07C-4958-AD95-DB9C856A5BF8}" dt="2024-04-15T08:45:54.357" v="3051"/>
          <ac:grpSpMkLst>
            <pc:docMk/>
            <pc:sldMk cId="4143744151" sldId="292"/>
            <ac:grpSpMk id="511" creationId="{923755E5-885A-5148-1D52-BCE0E2C4DAFB}"/>
          </ac:grpSpMkLst>
        </pc:grp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8" creationId="{FA6817A3-AEFC-61E7-3FE0-5BA3611A322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9" creationId="{EBC21A1F-79BB-16AE-0B2E-C2EBB53A9D8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10" creationId="{BA99EDE9-56EA-5302-7141-8ABA3020BEB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11" creationId="{992067C2-0224-BB02-89D3-34D7CFBAB93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12" creationId="{22BCA1CF-A7F8-647B-4CC1-089995F248C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13" creationId="{5A811A83-7F1E-A789-0C7D-A8D0FD9F56B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14" creationId="{A5E835F1-B087-B1F1-2C58-66E45607CBE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15" creationId="{0E25CDEF-E1BC-5806-0716-AD312273DBD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16" creationId="{08F72A0E-C854-36ED-7D87-A21D12F911A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19" creationId="{82F2FD33-A719-8E6C-97EE-376005D4B25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22" creationId="{45949ED0-99B8-BBF0-76CB-9D7A14156F5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23" creationId="{44A8CAF7-306D-27C9-67FE-D93D51E2628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26" creationId="{97048266-0BE8-F7AF-3AA8-E53005F84A8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27" creationId="{3DA3856A-3765-EE0F-B1B1-AEC42616C3D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28" creationId="{D499719E-C135-5ECB-2C7F-B6A694654FB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29" creationId="{1D555259-E6C7-6099-2DD2-C418257074E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30" creationId="{4557846D-D00B-3A7D-DBD4-D60CB132DFA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32" creationId="{80430222-EF03-1894-51C4-A9CC87EF347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33" creationId="{3D87EFE8-EEDA-831C-6DF8-BD3AD247F8A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37" creationId="{B01E36B9-F2CD-C3EB-2FBF-FE3BC908702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38" creationId="{CC880010-8897-7A7F-D8A5-55DE5CE0E35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39" creationId="{AC1B4058-85CB-700F-D8B2-E123173F61AB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0" creationId="{C9E9543C-B005-9B51-75EF-12DE481C82C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1" creationId="{8CC09847-AC1A-F39B-4B24-103D33DE760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2" creationId="{F1D5A11B-ECAE-F365-9740-603A7A3BE0F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3" creationId="{FDA95F9F-8D1F-653F-51D3-AB4BB23BDC1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4" creationId="{F114BEEE-3ED3-FF80-EE45-0DB0CA280ED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5" creationId="{CDECD43F-75B3-0681-BF55-270EC01DB23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8" creationId="{CB79AFC0-97D2-DF67-914F-94D840D83FD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1" creationId="{5D36DFD6-CAD9-707C-A4CC-E2D7CC55F9E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2" creationId="{9D80C094-2E75-7515-199B-7CA86408CFB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5" creationId="{D0A4933A-D997-606C-804F-5CEBF1BA68E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6" creationId="{35B4AEFE-0B01-811A-2139-C8D7A203774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7" creationId="{BFAEEF29-EE1A-5B8E-7446-B422ABED5AA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8" creationId="{F32CE73D-8454-9991-2BE2-CF3645230DE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9" creationId="{C0A6EE92-0A88-9082-53D7-3A81107265E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61" creationId="{61DF6BEA-E6D5-59E1-4852-045A2F71118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62" creationId="{EBE7F214-F7FB-CC01-7BA7-90F7D5BC6F8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64" creationId="{5308C9B7-BD35-DA4A-FC42-D15FF5A91A8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67" creationId="{E02928A8-BDD3-7CC3-18FE-954691F4E55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68" creationId="{62FA90F7-ADFF-0E0C-3BC5-3BC7324DF34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71" creationId="{E940346A-0045-A5D3-8060-38BAFCD7F6E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72" creationId="{7AB745F4-1B30-29DC-388D-8E1923997B6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73" creationId="{15DB61CE-026E-B2C3-A9A4-1A4887A58C3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74" creationId="{952D6FD1-CE74-9F40-7281-04B1B0D54FB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75" creationId="{333CD9CE-D8AA-D906-000A-753F9394BB4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77" creationId="{C9B516CC-158A-A435-38B3-C2963B66035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78" creationId="{78364604-497B-88D7-8ACB-729EC98EB10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80" creationId="{C168AE9F-91FC-3189-A2BB-AA5CDE6A551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81" creationId="{47CABD6B-484A-DB66-5E9D-273EAEFAB60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82" creationId="{A336A22A-9C54-17C4-861D-A551CC576E9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83" creationId="{AA72C04E-B2A4-CB1E-7AA9-7972D11FCA7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191" creationId="{21FF6D29-9DCB-9882-81BF-EBADFDB1946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193" creationId="{54E6381A-195D-1E0D-495F-84D699DBC58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194" creationId="{B52E7FFA-2626-F26F-717E-9BD2FCC68DF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195" creationId="{7BAC46CA-7FEB-9AFE-3691-497545EF236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196" creationId="{2BC6D4FF-D273-FACA-64DC-4F9865ED01C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197" creationId="{35C29EAC-4ED2-060F-5714-715C345FDCC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198" creationId="{912CFD3D-C544-7BEB-6743-5CD4DFB25C0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199" creationId="{BDA06D47-B4D5-E921-4905-C8AF9743B33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00" creationId="{CD1E94E4-FBAC-74D0-D089-02AFFE02C4A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07" creationId="{93C2372F-6FE3-3F07-9B56-E4E10A20663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14" creationId="{3EBC795F-0AA2-668B-A5C1-E2F567F5CDB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15" creationId="{1F9C4602-A938-8EAD-DA01-9C6708D09D9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20" creationId="{997CEBC7-185B-26F2-0D86-2E111C21DB7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21" creationId="{3456F1BA-4033-33E4-D67F-75542C0472EB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22" creationId="{F053609A-E427-D1EC-EA3E-7EF49505323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23" creationId="{BFDC02EE-4714-C33F-3C24-B69E4C7F5CC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24" creationId="{531851CA-E1C6-396F-D9A6-5BC476B861F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28" creationId="{BADD56EA-FFBB-F610-7C41-3FBC95F5B91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29" creationId="{1DE0C8F2-B69B-57EE-57EA-970ADC4E4AB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35" creationId="{726F9795-AD9C-3054-B6BC-5FFEAB9B87F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36" creationId="{A6F31A0E-7C70-C9EA-668C-017F68E5BAD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37" creationId="{BC735CEA-4AAC-B783-0653-55F83238529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38" creationId="{E31B7491-30C8-956F-C205-DA25160769F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39" creationId="{56C4D1C2-4E26-D38E-BD19-9A2EB2007C5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40" creationId="{571627FF-B0E7-42B9-703B-C48555D9B91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41" creationId="{8E015440-9927-DDD1-F277-CCB30383CD0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42" creationId="{280D198E-EBE9-4980-9671-E84F6DFDC04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43" creationId="{14A03345-D9D0-6487-5A3D-FAC55B21A89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50" creationId="{D1D71384-4854-D4DE-1400-94C6B60F79A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57" creationId="{DFF985F1-4D2E-5546-6A5F-6F36BB43234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58" creationId="{903B6CBF-3691-17BE-22D7-596CEAFC948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63" creationId="{64A8D868-7E88-F406-A43F-266A56D4DF5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64" creationId="{A799C7DB-0557-D24F-55CA-65EF573DED0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65" creationId="{C912CB66-5D8B-0ED1-51B6-F4FCC926461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66" creationId="{3B7C1E81-032B-D0CA-B3A0-BC1E634425D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67" creationId="{8AE833DD-82A1-990F-D193-E7DEE2362D7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71" creationId="{02EC6484-CFF9-6239-1AD2-33624E3EE95B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72" creationId="{CBBDD343-42F0-8FBE-0954-EEDD83E6A7D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74" creationId="{A2FF7D7F-68D1-B420-6EF1-6423C89E70F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75" creationId="{80A20DD8-3812-6122-B1EE-9D52B0D4C71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80" creationId="{A453D408-54A5-F1E8-01B3-426BE76C094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81" creationId="{EF7E0AD5-322F-383A-5C6A-2D2E96D022C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82" creationId="{C64A77F2-DA24-6FCA-A636-B7FC8B696B2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83" creationId="{DC000EE9-308C-FE81-502A-3E4506D05FA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84" creationId="{31B1036A-8B1A-28B7-9D81-1BBBF3A529F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85" creationId="{30E5D144-94A0-BA47-2705-C730CA57F8C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86" creationId="{4FB91920-4DEF-911A-C465-5B9A133692D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87" creationId="{61830AA3-F3BF-7A8B-198D-9186255AD80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88" creationId="{07E6F220-85DA-C5EA-90DC-EBF2FED1B8A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295" creationId="{1E127EF3-73F3-6821-1F9C-11F86559D8B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02" creationId="{6BDAC9C2-6611-8D2B-08BA-A76C38A955B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03" creationId="{193D4E88-8DC7-2E0A-76C8-AE60EF75C34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08" creationId="{5614C5E1-30F1-1714-A412-4CA28AAB6FC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09" creationId="{0D475875-FA70-61D4-B0B0-36E2AD6872F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10" creationId="{19B60319-FEEB-28BF-1C94-A2D78C3737B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11" creationId="{687EA904-53DC-8A82-BA1B-8667F723729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12" creationId="{D582FF15-49B3-F696-9064-ABC3FEBF9B1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16" creationId="{4628D31A-774C-0489-8707-F1094509701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17" creationId="{3A47FD84-2BC5-6C42-A443-521ACCD5FFB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23" creationId="{1CEDB3D9-5CE9-73F2-3613-11D2498D46E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24" creationId="{3D2A7484-BBD2-E5EF-4462-A94784883DC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25" creationId="{C64604A1-9484-BA59-A5A2-A657927DBAC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26" creationId="{4A95D34F-140B-A6D0-4E78-B33D8487828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27" creationId="{5F211EDE-EC7B-057E-B10F-C52F72A3601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28" creationId="{94827920-F49F-12C6-AD2D-4DEC08F8BFD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29" creationId="{E10E0180-1279-9625-6BB0-4AB145B9D69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30" creationId="{1FF61329-32B0-0FE1-67FA-7E568120311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31" creationId="{E4EBAF9D-A77C-03DB-1316-7097B70C72B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38" creationId="{74FC17D6-A8A9-0DDA-2EDF-40A5CC53B5E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45" creationId="{43D4EF15-3152-1BD2-4FB7-14675E39725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46" creationId="{E4C20EDE-D842-2E18-C7C1-D09B28E05D2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51" creationId="{177DAEBB-8CEE-944D-DE85-8C3A050728EB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52" creationId="{F7488A3D-9E23-2706-9504-339CA788052B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53" creationId="{F61535CB-72E0-097E-48D1-48D895C0594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54" creationId="{5B693B32-E9FF-F831-1CA9-C94B9B372E6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55" creationId="{B5E2E8C5-365D-AA89-F71A-CE452ADCC68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59" creationId="{EC2B5608-5540-13A1-1FE6-E600A76C7309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60" creationId="{25D8E5F3-A0BD-EE14-F6A2-3E54F1D0A23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62" creationId="{B448AFF7-E9FC-CFA6-5A61-E8959E1AB2C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63" creationId="{17770B51-7243-1F39-97FA-2ED0E6E304E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64" creationId="{2AE28C54-23EF-1421-1DF4-9A84BFF6A80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2.054" v="3050" actId="164"/>
          <ac:cxnSpMkLst>
            <pc:docMk/>
            <pc:sldMk cId="4143744151" sldId="292"/>
            <ac:cxnSpMk id="365" creationId="{DB58F031-0370-B959-5672-69542AA8E27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8:53.173" v="3090" actId="164"/>
          <ac:cxnSpMkLst>
            <pc:docMk/>
            <pc:sldMk cId="4143744151" sldId="292"/>
            <ac:cxnSpMk id="402" creationId="{B589458F-65CE-77ED-A21E-A64DC4E3B09E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8:53.173" v="3090" actId="164"/>
          <ac:cxnSpMkLst>
            <pc:docMk/>
            <pc:sldMk cId="4143744151" sldId="292"/>
            <ac:cxnSpMk id="403" creationId="{BA83DA22-B7FD-013F-8CA3-0D96BB38E91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68" creationId="{0BCBDBF8-EB45-4844-1D85-83C6FD30625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69" creationId="{08F70874-1660-44B4-4E03-E41F0D48A48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72" creationId="{94D58F4F-74DE-4ECE-1372-FC09C40B950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73" creationId="{78756416-0073-43D8-E007-118285049A6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74" creationId="{F98239F3-7C01-1012-02F2-4BD5B0B435F1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75" creationId="{D84FABBF-9C99-D1C2-BC3F-B768BEDBF29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76" creationId="{127186F3-3FE2-3872-E251-79AAD4B407C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77" creationId="{ABABCE1D-E932-21B2-4F1A-46FD8A97DC1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78" creationId="{09B6F7ED-0EFC-B52E-DFF4-4499A7CF90A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79" creationId="{C8CA580E-F0C2-84C5-D56D-61FE6DEAD23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80" creationId="{0F1C19B0-B2AE-B256-9A8B-68F20CA31B4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83" creationId="{19F21629-703B-5BA5-8745-C8B87BC048D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86" creationId="{297E7A19-519D-3219-19FF-9AB0175D1AF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87" creationId="{04EBDD86-C63A-410A-FF5E-D8327877AB4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90" creationId="{88BEC091-E3C2-CBDE-2A3C-0C66E212CCA7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91" creationId="{D84EC383-5ABC-6E79-5337-C1063DE0CDDF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92" creationId="{7E2F4FB2-D609-F272-9069-4536242A029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93" creationId="{729FE79B-76AD-CB14-F480-292797D9426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94" creationId="{EEADED46-8BFC-9FB0-C80F-DACA73FFC58C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96" creationId="{B45D324A-691A-212A-E4B8-83D1EA7257A4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497" creationId="{6691EA03-B04C-6F78-8CBD-DE4403F7FE58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01" creationId="{38FC650F-72A9-D39A-3A9F-FF426FF52E36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02" creationId="{18B6F6D6-633C-2F88-97A7-3395AE4D66B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03" creationId="{54BBC01C-304E-5922-4D16-2B778A913E55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04" creationId="{09AFA758-E7B7-FF7A-A366-07EEC57774A2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05" creationId="{542AFBBD-D9A8-AF7F-B1B4-A590B43C607A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06" creationId="{02ECA9AF-09B8-8DEC-A2C7-963BFEF35D13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07" creationId="{10651AAD-4654-55B4-A444-3EE74BB7AAC0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08" creationId="{3AEBA78F-3C11-9784-31C4-D58A58E2033D}"/>
          </ac:cxnSpMkLst>
        </pc:cxnChg>
        <pc:cxnChg chg="mod">
          <ac:chgData name="Χριστόδουλος Πελτέκης" userId="ff7747fd-0b67-4134-a027-d7db4471bddc" providerId="ADAL" clId="{79F884A6-B07C-4958-AD95-DB9C856A5BF8}" dt="2024-04-15T08:45:54.357" v="3051"/>
          <ac:cxnSpMkLst>
            <pc:docMk/>
            <pc:sldMk cId="4143744151" sldId="292"/>
            <ac:cxnSpMk id="509" creationId="{50A6722E-E1E8-1781-AB02-296B553B52F4}"/>
          </ac:cxnSpMkLst>
        </pc:cxnChg>
      </pc:sldChg>
      <pc:sldChg chg="addSp delSp modSp mod">
        <pc:chgData name="Χριστόδουλος Πελτέκης" userId="ff7747fd-0b67-4134-a027-d7db4471bddc" providerId="ADAL" clId="{79F884A6-B07C-4958-AD95-DB9C856A5BF8}" dt="2024-04-16T09:20:05.214" v="4990" actId="20577"/>
        <pc:sldMkLst>
          <pc:docMk/>
          <pc:sldMk cId="3838464433" sldId="293"/>
        </pc:sldMkLst>
        <pc:spChg chg="add mod">
          <ac:chgData name="Χριστόδουλος Πελτέκης" userId="ff7747fd-0b67-4134-a027-d7db4471bddc" providerId="ADAL" clId="{79F884A6-B07C-4958-AD95-DB9C856A5BF8}" dt="2024-04-16T09:19:21.889" v="4980" actId="1037"/>
          <ac:spMkLst>
            <pc:docMk/>
            <pc:sldMk cId="3838464433" sldId="293"/>
            <ac:spMk id="8" creationId="{3BB6BF8E-AC01-369C-30A8-33390CC72ECF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19:18.116" v="4975" actId="20577"/>
          <ac:spMkLst>
            <pc:docMk/>
            <pc:sldMk cId="3838464433" sldId="293"/>
            <ac:spMk id="9" creationId="{D1C2D82F-72C6-E213-9EFF-68310A74899F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18:56.760" v="4973" actId="571"/>
          <ac:spMkLst>
            <pc:docMk/>
            <pc:sldMk cId="3838464433" sldId="293"/>
            <ac:spMk id="12" creationId="{8DE957BC-F82D-5067-1B74-180919C612DA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18:56.760" v="4973" actId="571"/>
          <ac:spMkLst>
            <pc:docMk/>
            <pc:sldMk cId="3838464433" sldId="293"/>
            <ac:spMk id="13" creationId="{71E499E8-D5BB-7462-CEB4-09E9890797D9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19:52.989" v="4982" actId="20577"/>
          <ac:spMkLst>
            <pc:docMk/>
            <pc:sldMk cId="3838464433" sldId="293"/>
            <ac:spMk id="16" creationId="{D4A8C86E-B72F-71E2-C838-FF286EAFD5AA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19:55.301" v="4983" actId="20577"/>
          <ac:spMkLst>
            <pc:docMk/>
            <pc:sldMk cId="3838464433" sldId="293"/>
            <ac:spMk id="17" creationId="{E89355C3-9CCF-5C19-8019-48429FDCACCF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0:02.315" v="4989" actId="1037"/>
          <ac:spMkLst>
            <pc:docMk/>
            <pc:sldMk cId="3838464433" sldId="293"/>
            <ac:spMk id="20" creationId="{DF198B90-6EC7-0509-16EE-CA3C07ED3EBB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0:05.214" v="4990" actId="20577"/>
          <ac:spMkLst>
            <pc:docMk/>
            <pc:sldMk cId="3838464433" sldId="293"/>
            <ac:spMk id="21" creationId="{B1DA3228-7C2D-E7A3-9E50-C351830F4B74}"/>
          </ac:spMkLst>
        </pc:spChg>
        <pc:spChg chg="add 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148" creationId="{AF9539EA-C883-6A6D-498D-95E15E9546DE}"/>
          </ac:spMkLst>
        </pc:spChg>
        <pc:spChg chg="add 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149" creationId="{08496632-FD81-7B32-AD3D-117916EA0C11}"/>
          </ac:spMkLst>
        </pc:spChg>
        <pc:spChg chg="add 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150" creationId="{A79153C5-2E28-79F5-768D-3A1BA921090D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0:37.451" v="3323" actId="14100"/>
          <ac:spMkLst>
            <pc:docMk/>
            <pc:sldMk cId="3838464433" sldId="293"/>
            <ac:spMk id="153" creationId="{AD3DE51E-44DE-33E3-27BF-6755D36C38A3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4:02.802" v="3379" actId="1076"/>
          <ac:spMkLst>
            <pc:docMk/>
            <pc:sldMk cId="3838464433" sldId="293"/>
            <ac:spMk id="154" creationId="{AC5C96F2-1001-7887-323B-ED75031C339D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4:11.016" v="3382" actId="20577"/>
          <ac:spMkLst>
            <pc:docMk/>
            <pc:sldMk cId="3838464433" sldId="293"/>
            <ac:spMk id="155" creationId="{28B65594-C4AF-B86F-C18A-A88F0341FB5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186" creationId="{B32C55D0-DD57-2E0F-69E5-B508FD85B30E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189" creationId="{D30B7E53-C3F9-F877-C03F-DB932E9BD7D2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190" creationId="{F0929604-00A9-0B91-7424-65C2D5FDEE9A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02" creationId="{EA8A134B-FF7E-41AD-1312-0DEC7C502374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03" creationId="{84AEED38-45D3-7E8B-D777-413128A5D020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05" creationId="{7D841F51-552F-C24E-C090-8150B564A59D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06" creationId="{6D38967B-EB27-0F2D-732D-A422B933AED2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09" creationId="{A3E22DF4-21DE-721A-7905-E2442107670A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10" creationId="{BDB5A2A8-4732-4F2B-F866-C2EDCE8A3A3B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12" creationId="{93F400A8-2AF5-B980-8573-E4A763A07B85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13" creationId="{8C2C0C36-0672-F66C-E870-7BF1F27D5297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17" creationId="{20204121-01C7-688C-3C89-D4EEC5C6CC98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18" creationId="{02B1D176-7B33-2C0F-4B33-BBCCF7CECA7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19" creationId="{865A7379-1420-9EC1-BA19-53E00B33378F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26" creationId="{23DD275A-6219-5AA1-0742-9979A78022F0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27" creationId="{1F1E2A37-CF79-B8D4-4E30-05CE61C77CF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30" creationId="{902585AB-5F04-6771-4ED8-F699737F063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31" creationId="{B4A0F2F8-1555-BB94-5DA8-81D7368F32ED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33" creationId="{142B380D-7BA6-FED2-B18E-C578C9637498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34" creationId="{1F4D4521-7012-4697-F123-B8CDE2D86B12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45" creationId="{2E38F2A6-A838-8D79-7950-8A6BB12F141F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46" creationId="{68DF9CC9-158B-71DD-7D21-57FD5F0490B2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48" creationId="{7EBED8AF-68CB-AE91-778F-68EFA3F52243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49" creationId="{58AA6E99-83C1-767C-A1E6-9946AAB4EEBC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52" creationId="{CFA8201A-2253-BF20-E1EF-1F9596083432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53" creationId="{C9AA6DE0-0FB7-4CDB-EC1F-F9EB86BF7DB0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55" creationId="{C2703EA3-9859-70F2-D352-92A804CFD368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56" creationId="{C0690E07-7C74-DAE2-DEE2-57BBA2CE5056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60" creationId="{326A77F9-9768-D7D6-DD17-37BC4D2BDE81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61" creationId="{AF2CE481-9786-C641-943B-550DD9B0ED3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62" creationId="{803207A8-601A-BF7B-7F72-36B7A1795A6F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69" creationId="{CBA55B5B-533A-4419-5922-A872BE30ECB3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70" creationId="{0F65B695-26AE-957A-964F-D0110391C42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73" creationId="{C3A4C7ED-D17C-605B-1E0A-1201E7D5A10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76" creationId="{824A7FDC-2518-1619-228B-D4024DAF326F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78" creationId="{7A705345-9E22-4B6C-AE78-139606C034BF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79" creationId="{3DE75E7F-8AD8-B607-904F-CAF67698751B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90" creationId="{4099D078-2AA4-B761-8EC2-47AFE767761F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91" creationId="{BB834375-E273-C304-18CE-9E265CDEF1AC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93" creationId="{CC3E8C73-D526-42D0-19E1-56E37C1483F7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94" creationId="{80296F3A-34BC-F5B5-4B17-04FF923814BA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97" creationId="{90108849-8E3B-CE93-EA05-7E7A45E93828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298" creationId="{83D0FCA3-10C8-9866-9127-D22053F74ED5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00" creationId="{DB9933A7-43A2-88DA-76C9-FC972625C85F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01" creationId="{11A07120-5B95-BC0D-284A-761ACC694085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05" creationId="{CDF68F95-7F2A-1985-69F4-D7B05D3BC0DD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06" creationId="{ADBF4248-D25C-DF80-D660-684A84A957C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07" creationId="{1B394117-AE28-72D2-BA97-98B8D5F90E4D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14" creationId="{47756AE2-4194-8D56-E876-0D2F4977FCA2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15" creationId="{1842810F-7245-6387-0805-215B4E014E8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18" creationId="{11D50F7E-0307-067F-D9E3-433CD1115E8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19" creationId="{1B7D17B2-EA1A-3B84-1D4F-5E128F140A2B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21" creationId="{DAF9F889-96B1-B1C8-91A5-E7544B367EE6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22" creationId="{BBE1681C-3395-8D07-F375-89B0F9CE3116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33" creationId="{70BE73CC-7910-CDB5-540E-4A5D709F2E04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34" creationId="{E9D313F6-AC78-18A2-7362-F7DAB20914E2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36" creationId="{0029CC35-7BD1-24BA-7CA0-37A5710D84DE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37" creationId="{62F63039-4EA4-7DAA-D2C1-587475B941DE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40" creationId="{8A32D2FC-D2BC-BED2-3D43-389C82613EBC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41" creationId="{0885ADF1-6138-1DFC-EB8C-7CC01E65C45A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43" creationId="{40944755-FB6F-708A-0945-A73FF2C857F3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44" creationId="{B016CB1E-DA47-81DA-41E9-5333BACE3AF4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48" creationId="{C9426EAB-5A3E-E9F0-E6F1-764A43E02345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49" creationId="{6469F353-D9AA-ECA9-4959-9F46E5391FF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50" creationId="{49F96287-674A-E099-B680-24B53F0349A4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57" creationId="{935645D4-1246-A952-A40A-7A0C1486091B}"/>
          </ac:spMkLst>
        </pc:spChg>
        <pc:spChg chg="mod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58" creationId="{88771D41-115F-367B-6D86-D8FA788534B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61" creationId="{3987EBC7-76F2-2D6D-7BCB-1775B41085C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66" creationId="{B1047B8F-BEB3-694E-ABFE-C9C1B2E9A46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67" creationId="{BCAD4229-2239-E7B4-E6B0-3C739540B00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68" creationId="{01FC0D93-A850-B571-FCB1-8C9917E9760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69" creationId="{44BD59B2-2E28-59EA-6CBC-6057F476ABD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3:15.957" v="3372" actId="165"/>
          <ac:spMkLst>
            <pc:docMk/>
            <pc:sldMk cId="3838464433" sldId="293"/>
            <ac:spMk id="370" creationId="{729653FB-1896-85D5-D6F0-46E078AEE300}"/>
          </ac:spMkLst>
        </pc:spChg>
        <pc:spChg chg="del">
          <ac:chgData name="Χριστόδουλος Πελτέκης" userId="ff7747fd-0b67-4134-a027-d7db4471bddc" providerId="ADAL" clId="{79F884A6-B07C-4958-AD95-DB9C856A5BF8}" dt="2024-04-15T12:00:10.462" v="3280" actId="478"/>
          <ac:spMkLst>
            <pc:docMk/>
            <pc:sldMk cId="3838464433" sldId="293"/>
            <ac:spMk id="406" creationId="{FA1AA5B9-1856-F4E2-C147-69D67942E2B0}"/>
          </ac:spMkLst>
        </pc:spChg>
        <pc:spChg chg="mod">
          <ac:chgData name="Χριστόδουλος Πελτέκης" userId="ff7747fd-0b67-4134-a027-d7db4471bddc" providerId="ADAL" clId="{79F884A6-B07C-4958-AD95-DB9C856A5BF8}" dt="2024-04-16T08:54:41.365" v="4920" actId="1035"/>
          <ac:spMkLst>
            <pc:docMk/>
            <pc:sldMk cId="3838464433" sldId="293"/>
            <ac:spMk id="407" creationId="{66EA7FDC-0F76-32D8-CB20-D86299B70A0E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08" creationId="{F2F2A7AD-D79F-8406-575A-0B64FE4DFD0C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09" creationId="{0152365E-FB6C-BC1F-D5A7-22DE09516C89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10" creationId="{327B486C-C801-463B-530B-4061202E2F94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11" creationId="{90F285D1-883E-7D9E-C6D8-AA60C7C01451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12" creationId="{768B017D-FFD9-54D4-28E1-355665A02543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13" creationId="{7EA76551-BEE5-8E03-EA68-F15B0AC6969D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14" creationId="{CA9E634D-103B-33B1-77C7-C816B1393AC3}"/>
          </ac:spMkLst>
        </pc:spChg>
        <pc:spChg chg="del mod">
          <ac:chgData name="Χριστόδουλος Πελτέκης" userId="ff7747fd-0b67-4134-a027-d7db4471bddc" providerId="ADAL" clId="{79F884A6-B07C-4958-AD95-DB9C856A5BF8}" dt="2024-04-15T11:59:54.262" v="3277" actId="478"/>
          <ac:spMkLst>
            <pc:docMk/>
            <pc:sldMk cId="3838464433" sldId="293"/>
            <ac:spMk id="415" creationId="{3F599256-A3CD-DBBE-2833-780028DA8860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16" creationId="{BFE8C9FE-9063-086A-F404-63899DC61DBE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48" creationId="{C55F13ED-135F-A955-6528-F15EF2EB73B9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49" creationId="{C29D78DD-FBF0-BE05-74C6-FE213D4F66C9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50" creationId="{BFD5CB25-2FC9-C1A8-785F-D57AC44CB62B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51" creationId="{02858997-6C8A-975D-3083-CC5A1C2FFF72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52" creationId="{C2856F79-A84B-63D6-665D-D21DAD443429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53" creationId="{F893548B-DD52-FD3D-EA90-82765EE2158F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54" creationId="{B48747E4-B648-63E2-9542-325B7F670310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55" creationId="{4FA44163-ACA0-0305-407F-CE800EBD9B90}"/>
          </ac:spMkLst>
        </pc:spChg>
        <pc:spChg chg="del mod">
          <ac:chgData name="Χριστόδουλος Πελτέκης" userId="ff7747fd-0b67-4134-a027-d7db4471bddc" providerId="ADAL" clId="{79F884A6-B07C-4958-AD95-DB9C856A5BF8}" dt="2024-04-15T11:59:54.262" v="3277" actId="478"/>
          <ac:spMkLst>
            <pc:docMk/>
            <pc:sldMk cId="3838464433" sldId="293"/>
            <ac:spMk id="456" creationId="{399021C4-B744-8B2F-88CF-67C4D6701882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57" creationId="{1BC9E593-14DE-8148-C4EA-59C9BE5DCB9D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58" creationId="{D3F7646D-ABE1-3BA1-BB5D-BFFF599AB5C9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59" creationId="{BCA3302D-C355-B07C-08E9-3AE6AA3DA199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60" creationId="{0C366BE7-317A-A042-0BC5-01FCDC09B3CA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61" creationId="{F6BC5E44-1BD4-5646-9F0D-4EF0C44B2E2E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62" creationId="{3CF8A80C-00A7-81E8-1459-D778F27AFB72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63" creationId="{3D8F2A49-5DB1-3472-279C-A25E795206B9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64" creationId="{C367DE53-1DE6-E0CD-8212-1F50CB2E9C8D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50.936" v="3284" actId="164"/>
          <ac:spMkLst>
            <pc:docMk/>
            <pc:sldMk cId="3838464433" sldId="293"/>
            <ac:spMk id="465" creationId="{F1271B51-90F9-BAC6-FB1E-8C1B690C2872}"/>
          </ac:spMkLst>
        </pc:spChg>
        <pc:spChg chg="mod">
          <ac:chgData name="Χριστόδουλος Πελτέκης" userId="ff7747fd-0b67-4134-a027-d7db4471bddc" providerId="ADAL" clId="{79F884A6-B07C-4958-AD95-DB9C856A5BF8}" dt="2024-04-15T12:06:44.528" v="3283" actId="164"/>
          <ac:spMkLst>
            <pc:docMk/>
            <pc:sldMk cId="3838464433" sldId="293"/>
            <ac:spMk id="466" creationId="{4F2AFBD3-C295-B385-19BA-544D6A1D88D2}"/>
          </ac:spMkLst>
        </pc:spChg>
        <pc:spChg chg="del mod">
          <ac:chgData name="Χριστόδουλος Πελτέκης" userId="ff7747fd-0b67-4134-a027-d7db4471bddc" providerId="ADAL" clId="{79F884A6-B07C-4958-AD95-DB9C856A5BF8}" dt="2024-04-15T11:57:06.506" v="3244" actId="478"/>
          <ac:spMkLst>
            <pc:docMk/>
            <pc:sldMk cId="3838464433" sldId="293"/>
            <ac:spMk id="467" creationId="{C268794E-913F-C2F7-CC22-81FB84E03987}"/>
          </ac:spMkLst>
        </pc:spChg>
        <pc:grpChg chg="de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4" creationId="{9CF059C6-046E-1044-821E-EBDCC628FE81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5T12:20:44.421" v="3295" actId="1038"/>
          <ac:grpSpMkLst>
            <pc:docMk/>
            <pc:sldMk cId="3838464433" sldId="293"/>
            <ac:grpSpMk id="151" creationId="{BDD99E13-9FBE-3BE5-ADC1-497ECB523A4F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5T12:20:44.421" v="3295" actId="1038"/>
          <ac:grpSpMkLst>
            <pc:docMk/>
            <pc:sldMk cId="3838464433" sldId="293"/>
            <ac:grpSpMk id="152" creationId="{6473D1A9-C7A6-9F17-FA34-103D6B2281D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188" creationId="{B7C0B4C5-737A-2287-546D-B7291DCA9CD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01" creationId="{9EBD6853-88A6-3944-906C-91335DA8900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04" creationId="{E13DFCCC-104D-C532-96F7-D41C0C4CA95B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08" creationId="{E0BDDB66-2FA6-B3D2-914A-27A1C25668F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11" creationId="{08D80912-6B39-AC05-D005-2C7AFB94CA9D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16" creationId="{1B25EED8-DE65-6F2A-B621-F11B90D39C2F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25" creationId="{96AF28AD-260D-B2D7-7E11-B99219DE9B5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32" creationId="{24A5A760-FA81-E436-EE1C-6CC5EEE97454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44" creationId="{28BB8CF5-6410-FB79-5D1E-B39605A38439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47" creationId="{66D4F0CA-08F5-0BD4-11E7-F84E4B77CB3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51" creationId="{3200EDAF-BE72-79ED-4466-F541304161CA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54" creationId="{2D453B5E-3610-0288-CA68-05D6F9295A65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59" creationId="{7CCB5F13-545E-D90B-3A99-B69AADDB2A8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68" creationId="{0B3089D8-85AB-067B-729E-5988540A48C1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77" creationId="{5D6D968C-CE4F-12EB-A51C-6B0F0392F2B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89" creationId="{DEE6BF0A-A11C-B8F1-B93E-D0994D12B8D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92" creationId="{EB32A166-0047-4306-F0D9-9A6E4533A40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96" creationId="{AEC153C2-1DD6-4156-A349-1FBF9A2F06DB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299" creationId="{CD63A8C1-84F9-EAE2-4C7E-FF8922EE984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304" creationId="{1560A1E8-ED68-E079-325F-C8A7E2687F88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313" creationId="{84494279-2E51-0192-F3FA-4F6D85F37E15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320" creationId="{26812DB4-5132-290C-2ADF-D795F07FC95C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332" creationId="{FDBF8BEA-F67E-8D08-EC5F-A6A9E4CEE302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335" creationId="{1803A4E3-5CE4-5574-4366-96EE5F7E973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339" creationId="{AC4B4771-4012-9651-3A8F-C66FCAB1DCC2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342" creationId="{68EBA9F5-13C6-5768-5582-48D8897B10C1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347" creationId="{C04A5329-405A-94A8-F640-9821A7DDB6F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3:15.957" v="3372" actId="165"/>
          <ac:grpSpMkLst>
            <pc:docMk/>
            <pc:sldMk cId="3838464433" sldId="293"/>
            <ac:grpSpMk id="356" creationId="{FB72D157-C9E8-EEDE-3B01-FEDF424A3E1B}"/>
          </ac:grpSpMkLst>
        </pc:grpChg>
        <pc:cxnChg chg="add mod">
          <ac:chgData name="Χριστόδουλος Πελτέκης" userId="ff7747fd-0b67-4134-a027-d7db4471bddc" providerId="ADAL" clId="{79F884A6-B07C-4958-AD95-DB9C856A5BF8}" dt="2024-04-16T09:18:00.708" v="4964" actId="1076"/>
          <ac:cxnSpMkLst>
            <pc:docMk/>
            <pc:sldMk cId="3838464433" sldId="293"/>
            <ac:cxnSpMk id="5" creationId="{76C2C371-AF23-6393-5C11-D9D89A12D8A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17:57.449" v="4963" actId="1076"/>
          <ac:cxnSpMkLst>
            <pc:docMk/>
            <pc:sldMk cId="3838464433" sldId="293"/>
            <ac:cxnSpMk id="7" creationId="{644DC484-4784-EE72-DAA7-332422A2BC3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18:56.760" v="4973" actId="571"/>
          <ac:cxnSpMkLst>
            <pc:docMk/>
            <pc:sldMk cId="3838464433" sldId="293"/>
            <ac:cxnSpMk id="10" creationId="{B8D5ADA0-D4F9-E4A6-8C76-425319D52CD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18:56.760" v="4973" actId="571"/>
          <ac:cxnSpMkLst>
            <pc:docMk/>
            <pc:sldMk cId="3838464433" sldId="293"/>
            <ac:cxnSpMk id="11" creationId="{4F6F8750-B8BF-6D48-6491-75130FD36D3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19:38.404" v="4981" actId="571"/>
          <ac:cxnSpMkLst>
            <pc:docMk/>
            <pc:sldMk cId="3838464433" sldId="293"/>
            <ac:cxnSpMk id="14" creationId="{09A8CDFB-65BA-00C4-0ABB-B9EEA8A2F57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19:38.404" v="4981" actId="571"/>
          <ac:cxnSpMkLst>
            <pc:docMk/>
            <pc:sldMk cId="3838464433" sldId="293"/>
            <ac:cxnSpMk id="15" creationId="{81358217-C6C6-EB43-021B-80D263FC317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19:38.404" v="4981" actId="571"/>
          <ac:cxnSpMkLst>
            <pc:docMk/>
            <pc:sldMk cId="3838464433" sldId="293"/>
            <ac:cxnSpMk id="18" creationId="{BFD42FFB-1B75-AFF9-01B6-A0555E2856F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19:38.404" v="4981" actId="571"/>
          <ac:cxnSpMkLst>
            <pc:docMk/>
            <pc:sldMk cId="3838464433" sldId="293"/>
            <ac:cxnSpMk id="19" creationId="{30510C24-3885-44D3-9526-27136815074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191" creationId="{21FF6D29-9DCB-9882-81BF-EBADFDB1946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193" creationId="{54E6381A-195D-1E0D-495F-84D699DBC5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194" creationId="{B52E7FFA-2626-F26F-717E-9BD2FCC68DF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195" creationId="{7BAC46CA-7FEB-9AFE-3691-497545EF236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196" creationId="{2BC6D4FF-D273-FACA-64DC-4F9865ED01C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197" creationId="{35C29EAC-4ED2-060F-5714-715C345FDCC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198" creationId="{912CFD3D-C544-7BEB-6743-5CD4DFB25C0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199" creationId="{BDA06D47-B4D5-E921-4905-C8AF9743B33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00" creationId="{CD1E94E4-FBAC-74D0-D089-02AFFE02C4A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07" creationId="{93C2372F-6FE3-3F07-9B56-E4E10A20663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14" creationId="{3EBC795F-0AA2-668B-A5C1-E2F567F5CDB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15" creationId="{1F9C4602-A938-8EAD-DA01-9C6708D09D9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20" creationId="{997CEBC7-185B-26F2-0D86-2E111C21DB7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21" creationId="{3456F1BA-4033-33E4-D67F-75542C0472E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22" creationId="{F053609A-E427-D1EC-EA3E-7EF49505323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23" creationId="{BFDC02EE-4714-C33F-3C24-B69E4C7F5CC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24" creationId="{531851CA-E1C6-396F-D9A6-5BC476B861F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28" creationId="{BADD56EA-FFBB-F610-7C41-3FBC95F5B91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29" creationId="{1DE0C8F2-B69B-57EE-57EA-970ADC4E4AB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35" creationId="{726F9795-AD9C-3054-B6BC-5FFEAB9B87F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36" creationId="{A6F31A0E-7C70-C9EA-668C-017F68E5BAD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37" creationId="{BC735CEA-4AAC-B783-0653-55F83238529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38" creationId="{E31B7491-30C8-956F-C205-DA25160769F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39" creationId="{56C4D1C2-4E26-D38E-BD19-9A2EB2007C5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40" creationId="{571627FF-B0E7-42B9-703B-C48555D9B91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41" creationId="{8E015440-9927-DDD1-F277-CCB30383CD0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42" creationId="{280D198E-EBE9-4980-9671-E84F6DFDC04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43" creationId="{14A03345-D9D0-6487-5A3D-FAC55B21A89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50" creationId="{D1D71384-4854-D4DE-1400-94C6B60F79A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57" creationId="{DFF985F1-4D2E-5546-6A5F-6F36BB43234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58" creationId="{903B6CBF-3691-17BE-22D7-596CEAFC94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63" creationId="{64A8D868-7E88-F406-A43F-266A56D4DF56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64" creationId="{A799C7DB-0557-D24F-55CA-65EF573DED0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65" creationId="{C912CB66-5D8B-0ED1-51B6-F4FCC926461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66" creationId="{3B7C1E81-032B-D0CA-B3A0-BC1E634425D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67" creationId="{8AE833DD-82A1-990F-D193-E7DEE2362D7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71" creationId="{02EC6484-CFF9-6239-1AD2-33624E3EE95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72" creationId="{CBBDD343-42F0-8FBE-0954-EEDD83E6A7D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74" creationId="{A2FF7D7F-68D1-B420-6EF1-6423C89E70F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75" creationId="{80A20DD8-3812-6122-B1EE-9D52B0D4C71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80" creationId="{A453D408-54A5-F1E8-01B3-426BE76C094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81" creationId="{EF7E0AD5-322F-383A-5C6A-2D2E96D022C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82" creationId="{C64A77F2-DA24-6FCA-A636-B7FC8B696B2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83" creationId="{DC000EE9-308C-FE81-502A-3E4506D05FA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37.896" v="3373" actId="208"/>
          <ac:cxnSpMkLst>
            <pc:docMk/>
            <pc:sldMk cId="3838464433" sldId="293"/>
            <ac:cxnSpMk id="284" creationId="{31B1036A-8B1A-28B7-9D81-1BBBF3A529F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37.896" v="3373" actId="208"/>
          <ac:cxnSpMkLst>
            <pc:docMk/>
            <pc:sldMk cId="3838464433" sldId="293"/>
            <ac:cxnSpMk id="285" creationId="{30E5D144-94A0-BA47-2705-C730CA57F8C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86" creationId="{4FB91920-4DEF-911A-C465-5B9A133692D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87" creationId="{61830AA3-F3BF-7A8B-198D-9186255AD80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88" creationId="{07E6F220-85DA-C5EA-90DC-EBF2FED1B8A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295" creationId="{1E127EF3-73F3-6821-1F9C-11F86559D8B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02" creationId="{6BDAC9C2-6611-8D2B-08BA-A76C38A955B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03" creationId="{193D4E88-8DC7-2E0A-76C8-AE60EF75C34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37.896" v="3373" actId="208"/>
          <ac:cxnSpMkLst>
            <pc:docMk/>
            <pc:sldMk cId="3838464433" sldId="293"/>
            <ac:cxnSpMk id="308" creationId="{5614C5E1-30F1-1714-A412-4CA28AAB6FC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09" creationId="{0D475875-FA70-61D4-B0B0-36E2AD6872F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10" creationId="{19B60319-FEEB-28BF-1C94-A2D78C3737B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37.896" v="3373" actId="208"/>
          <ac:cxnSpMkLst>
            <pc:docMk/>
            <pc:sldMk cId="3838464433" sldId="293"/>
            <ac:cxnSpMk id="311" creationId="{687EA904-53DC-8A82-BA1B-8667F723729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12" creationId="{D582FF15-49B3-F696-9064-ABC3FEBF9B1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16" creationId="{4628D31A-774C-0489-8707-F1094509701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17" creationId="{3A47FD84-2BC5-6C42-A443-521ACCD5FFB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23" creationId="{1CEDB3D9-5CE9-73F2-3613-11D2498D46E6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24" creationId="{3D2A7484-BBD2-E5EF-4462-A94784883DC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25" creationId="{C64604A1-9484-BA59-A5A2-A657927DBAC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26" creationId="{4A95D34F-140B-A6D0-4E78-B33D8487828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27" creationId="{5F211EDE-EC7B-057E-B10F-C52F72A3601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28" creationId="{94827920-F49F-12C6-AD2D-4DEC08F8BFD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29" creationId="{E10E0180-1279-9625-6BB0-4AB145B9D69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30" creationId="{1FF61329-32B0-0FE1-67FA-7E568120311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31" creationId="{E4EBAF9D-A77C-03DB-1316-7097B70C72B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38" creationId="{74FC17D6-A8A9-0DDA-2EDF-40A5CC53B5E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45" creationId="{43D4EF15-3152-1BD2-4FB7-14675E39725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46" creationId="{E4C20EDE-D842-2E18-C7C1-D09B28E05D2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51" creationId="{177DAEBB-8CEE-944D-DE85-8C3A050728E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52" creationId="{F7488A3D-9E23-2706-9504-339CA788052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53" creationId="{F61535CB-72E0-097E-48D1-48D895C0594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54" creationId="{5B693B32-E9FF-F831-1CA9-C94B9B372E6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55" creationId="{B5E2E8C5-365D-AA89-F71A-CE452ADCC6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59" creationId="{EC2B5608-5540-13A1-1FE6-E600A76C730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60" creationId="{25D8E5F3-A0BD-EE14-F6A2-3E54F1D0A23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62" creationId="{B448AFF7-E9FC-CFA6-5A61-E8959E1AB2C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63" creationId="{17770B51-7243-1F39-97FA-2ED0E6E304E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64" creationId="{2AE28C54-23EF-1421-1DF4-9A84BFF6A80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3:15.957" v="3372" actId="165"/>
          <ac:cxnSpMkLst>
            <pc:docMk/>
            <pc:sldMk cId="3838464433" sldId="293"/>
            <ac:cxnSpMk id="365" creationId="{DB58F031-0370-B959-5672-69542AA8E276}"/>
          </ac:cxnSpMkLst>
        </pc:cxnChg>
      </pc:sldChg>
      <pc:sldChg chg="addSp delSp modSp add mod">
        <pc:chgData name="Χριστόδουλος Πελτέκης" userId="ff7747fd-0b67-4134-a027-d7db4471bddc" providerId="ADAL" clId="{79F884A6-B07C-4958-AD95-DB9C856A5BF8}" dt="2024-04-16T09:21:33.219" v="4991"/>
        <pc:sldMkLst>
          <pc:docMk/>
          <pc:sldMk cId="1948969536" sldId="294"/>
        </pc:sldMkLst>
        <pc:spChg chg="add mod">
          <ac:chgData name="Χριστόδουλος Πελτέκης" userId="ff7747fd-0b67-4134-a027-d7db4471bddc" providerId="ADAL" clId="{79F884A6-B07C-4958-AD95-DB9C856A5BF8}" dt="2024-04-16T09:21:33.219" v="4991"/>
          <ac:spMkLst>
            <pc:docMk/>
            <pc:sldMk cId="1948969536" sldId="294"/>
            <ac:spMk id="6" creationId="{F6937199-C151-8214-4D5E-2206C5B36295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3.219" v="4991"/>
          <ac:spMkLst>
            <pc:docMk/>
            <pc:sldMk cId="1948969536" sldId="294"/>
            <ac:spMk id="7" creationId="{A40F8658-25B8-E591-2FFF-68052AC8102B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7:10.878" v="3414" actId="1036"/>
          <ac:spMkLst>
            <pc:docMk/>
            <pc:sldMk cId="1948969536" sldId="294"/>
            <ac:spMk id="10" creationId="{65231F42-256B-3FD7-9905-3B19A3A498E7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7:07.001" v="3408" actId="20577"/>
          <ac:spMkLst>
            <pc:docMk/>
            <pc:sldMk cId="1948969536" sldId="294"/>
            <ac:spMk id="11" creationId="{0C99A3F1-F6F0-0D95-1F6D-9F0C4D3AB629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01:52.631" v="4943" actId="1037"/>
          <ac:spMkLst>
            <pc:docMk/>
            <pc:sldMk cId="1948969536" sldId="294"/>
            <ac:spMk id="12" creationId="{D9707172-059D-9D74-7D5B-86B2983E224B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5:59.332" v="3393" actId="20577"/>
          <ac:spMkLst>
            <pc:docMk/>
            <pc:sldMk cId="1948969536" sldId="294"/>
            <ac:spMk id="13" creationId="{2FB37540-BFA8-C465-D844-8609DD9C1D1C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6:43.622" v="3404" actId="1036"/>
          <ac:spMkLst>
            <pc:docMk/>
            <pc:sldMk cId="1948969536" sldId="294"/>
            <ac:spMk id="14" creationId="{5F339137-DB24-EFE3-BEFF-AC2F7995A935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6:39.248" v="3396" actId="20577"/>
          <ac:spMkLst>
            <pc:docMk/>
            <pc:sldMk cId="1948969536" sldId="294"/>
            <ac:spMk id="15" creationId="{DDD5D7D8-3E65-4BA0-3B06-E5DE0EB11A2C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3.219" v="4991"/>
          <ac:spMkLst>
            <pc:docMk/>
            <pc:sldMk cId="1948969536" sldId="294"/>
            <ac:spMk id="16" creationId="{A95C4198-B7C6-E7F2-4F2A-D9E7F7DD306B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3.219" v="4991"/>
          <ac:spMkLst>
            <pc:docMk/>
            <pc:sldMk cId="1948969536" sldId="294"/>
            <ac:spMk id="17" creationId="{F22D5768-66B2-BA93-BE4C-4919D013A880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3.219" v="4991"/>
          <ac:spMkLst>
            <pc:docMk/>
            <pc:sldMk cId="1948969536" sldId="294"/>
            <ac:spMk id="20" creationId="{72ECC838-F5A7-B4DB-8810-427DACA2762A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3.219" v="4991"/>
          <ac:spMkLst>
            <pc:docMk/>
            <pc:sldMk cId="1948969536" sldId="294"/>
            <ac:spMk id="21" creationId="{7948D690-E3E5-D3E0-3E94-EF27A5F76489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3.219" v="4991"/>
          <ac:spMkLst>
            <pc:docMk/>
            <pc:sldMk cId="1948969536" sldId="294"/>
            <ac:spMk id="24" creationId="{271AD109-465D-E192-938D-A98D725C0B80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3.219" v="4991"/>
          <ac:spMkLst>
            <pc:docMk/>
            <pc:sldMk cId="1948969536" sldId="294"/>
            <ac:spMk id="25" creationId="{63110703-3F61-52F1-38F4-E58681342F7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148" creationId="{AF9539EA-C883-6A6D-498D-95E15E9546D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38.461" v="3351" actId="1038"/>
          <ac:spMkLst>
            <pc:docMk/>
            <pc:sldMk cId="1948969536" sldId="294"/>
            <ac:spMk id="149" creationId="{08496632-FD81-7B32-AD3D-117916EA0C1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150" creationId="{A79153C5-2E28-79F5-768D-3A1BA921090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186" creationId="{B32C55D0-DD57-2E0F-69E5-B508FD85B30E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189" creationId="{D30B7E53-C3F9-F877-C03F-DB932E9BD7D2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190" creationId="{F0929604-00A9-0B91-7424-65C2D5FDEE9A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02" creationId="{EA8A134B-FF7E-41AD-1312-0DEC7C502374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03" creationId="{84AEED38-45D3-7E8B-D777-413128A5D020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05" creationId="{7D841F51-552F-C24E-C090-8150B564A59D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06" creationId="{6D38967B-EB27-0F2D-732D-A422B933AED2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09" creationId="{A3E22DF4-21DE-721A-7905-E2442107670A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10" creationId="{BDB5A2A8-4732-4F2B-F866-C2EDCE8A3A3B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12" creationId="{93F400A8-2AF5-B980-8573-E4A763A07B85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13" creationId="{8C2C0C36-0672-F66C-E870-7BF1F27D5297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17" creationId="{20204121-01C7-688C-3C89-D4EEC5C6CC98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18" creationId="{02B1D176-7B33-2C0F-4B33-BBCCF7CECA7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19" creationId="{865A7379-1420-9EC1-BA19-53E00B33378F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26" creationId="{23DD275A-6219-5AA1-0742-9979A78022F0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27" creationId="{1F1E2A37-CF79-B8D4-4E30-05CE61C77CF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30" creationId="{902585AB-5F04-6771-4ED8-F699737F063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31" creationId="{B4A0F2F8-1555-BB94-5DA8-81D7368F32ED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33" creationId="{142B380D-7BA6-FED2-B18E-C578C9637498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34" creationId="{1F4D4521-7012-4697-F123-B8CDE2D86B12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45" creationId="{2E38F2A6-A838-8D79-7950-8A6BB12F141F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46" creationId="{68DF9CC9-158B-71DD-7D21-57FD5F0490B2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48" creationId="{7EBED8AF-68CB-AE91-778F-68EFA3F52243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49" creationId="{58AA6E99-83C1-767C-A1E6-9946AAB4EEBC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52" creationId="{CFA8201A-2253-BF20-E1EF-1F9596083432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53" creationId="{C9AA6DE0-0FB7-4CDB-EC1F-F9EB86BF7DB0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55" creationId="{C2703EA3-9859-70F2-D352-92A804CFD368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56" creationId="{C0690E07-7C74-DAE2-DEE2-57BBA2CE5056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60" creationId="{326A77F9-9768-D7D6-DD17-37BC4D2BDE81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61" creationId="{AF2CE481-9786-C641-943B-550DD9B0ED3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62" creationId="{803207A8-601A-BF7B-7F72-36B7A1795A6F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69" creationId="{CBA55B5B-533A-4419-5922-A872BE30ECB3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70" creationId="{0F65B695-26AE-957A-964F-D0110391C42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73" creationId="{C3A4C7ED-D17C-605B-1E0A-1201E7D5A10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76" creationId="{824A7FDC-2518-1619-228B-D4024DAF326F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78" creationId="{7A705345-9E22-4B6C-AE78-139606C034BF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79" creationId="{3DE75E7F-8AD8-B607-904F-CAF67698751B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90" creationId="{4099D078-2AA4-B761-8EC2-47AFE767761F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91" creationId="{BB834375-E273-C304-18CE-9E265CDEF1AC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93" creationId="{CC3E8C73-D526-42D0-19E1-56E37C1483F7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94" creationId="{80296F3A-34BC-F5B5-4B17-04FF923814BA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97" creationId="{90108849-8E3B-CE93-EA05-7E7A45E93828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298" creationId="{83D0FCA3-10C8-9866-9127-D22053F74ED5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00" creationId="{DB9933A7-43A2-88DA-76C9-FC972625C85F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01" creationId="{11A07120-5B95-BC0D-284A-761ACC694085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05" creationId="{CDF68F95-7F2A-1985-69F4-D7B05D3BC0DD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06" creationId="{ADBF4248-D25C-DF80-D660-684A84A957C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07" creationId="{1B394117-AE28-72D2-BA97-98B8D5F90E4D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14" creationId="{47756AE2-4194-8D56-E876-0D2F4977FCA2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15" creationId="{1842810F-7245-6387-0805-215B4E014E8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18" creationId="{11D50F7E-0307-067F-D9E3-433CD1115E8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19" creationId="{1B7D17B2-EA1A-3B84-1D4F-5E128F140A2B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21" creationId="{DAF9F889-96B1-B1C8-91A5-E7544B367EE6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22" creationId="{BBE1681C-3395-8D07-F375-89B0F9CE3116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33" creationId="{70BE73CC-7910-CDB5-540E-4A5D709F2E04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34" creationId="{E9D313F6-AC78-18A2-7362-F7DAB20914E2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36" creationId="{0029CC35-7BD1-24BA-7CA0-37A5710D84DE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37" creationId="{62F63039-4EA4-7DAA-D2C1-587475B941DE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40" creationId="{8A32D2FC-D2BC-BED2-3D43-389C82613EBC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41" creationId="{0885ADF1-6138-1DFC-EB8C-7CC01E65C45A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43" creationId="{40944755-FB6F-708A-0945-A73FF2C857F3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44" creationId="{B016CB1E-DA47-81DA-41E9-5333BACE3AF4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48" creationId="{C9426EAB-5A3E-E9F0-E6F1-764A43E02345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49" creationId="{6469F353-D9AA-ECA9-4959-9F46E5391FF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50" creationId="{49F96287-674A-E099-B680-24B53F0349A4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57" creationId="{935645D4-1246-A952-A40A-7A0C1486091B}"/>
          </ac:spMkLst>
        </pc:spChg>
        <pc:spChg chg="mod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58" creationId="{88771D41-115F-367B-6D86-D8FA788534B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61" creationId="{3987EBC7-76F2-2D6D-7BCB-1775B41085C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66" creationId="{B1047B8F-BEB3-694E-ABFE-C9C1B2E9A46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67" creationId="{BCAD4229-2239-E7B4-E6B0-3C739540B00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68" creationId="{01FC0D93-A850-B571-FCB1-8C9917E9760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69" creationId="{44BD59B2-2E28-59EA-6CBC-6057F476ABD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4:54.992" v="3389" actId="165"/>
          <ac:spMkLst>
            <pc:docMk/>
            <pc:sldMk cId="1948969536" sldId="294"/>
            <ac:spMk id="370" creationId="{729653FB-1896-85D5-D6F0-46E078AEE300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5T13:11:32.561" v="3334" actId="478"/>
          <ac:spMkLst>
            <pc:docMk/>
            <pc:sldMk cId="1948969536" sldId="294"/>
            <ac:spMk id="407" creationId="{66EA7FDC-0F76-32D8-CB20-D86299B70A0E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5T13:11:32.561" v="3334" actId="478"/>
          <ac:spMkLst>
            <pc:docMk/>
            <pc:sldMk cId="1948969536" sldId="294"/>
            <ac:spMk id="408" creationId="{F2F2A7AD-D79F-8406-575A-0B64FE4DFD0C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5T13:11:32.561" v="3334" actId="478"/>
          <ac:spMkLst>
            <pc:docMk/>
            <pc:sldMk cId="1948969536" sldId="294"/>
            <ac:spMk id="409" creationId="{0152365E-FB6C-BC1F-D5A7-22DE09516C89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1:32.561" v="3334" actId="478"/>
          <ac:spMkLst>
            <pc:docMk/>
            <pc:sldMk cId="1948969536" sldId="294"/>
            <ac:spMk id="410" creationId="{327B486C-C801-463B-530B-4061202E2F9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11" creationId="{90F285D1-883E-7D9E-C6D8-AA60C7C0145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12" creationId="{768B017D-FFD9-54D4-28E1-355665A0254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13" creationId="{7EA76551-BEE5-8E03-EA68-F15B0AC6969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14" creationId="{CA9E634D-103B-33B1-77C7-C816B1393AC3}"/>
          </ac:spMkLst>
        </pc:spChg>
        <pc:spChg chg="add del mod topLvl">
          <ac:chgData name="Χριστόδουλος Πελτέκης" userId="ff7747fd-0b67-4134-a027-d7db4471bddc" providerId="ADAL" clId="{79F884A6-B07C-4958-AD95-DB9C856A5BF8}" dt="2024-04-15T13:11:32.561" v="3334" actId="478"/>
          <ac:spMkLst>
            <pc:docMk/>
            <pc:sldMk cId="1948969536" sldId="294"/>
            <ac:spMk id="416" creationId="{BFE8C9FE-9063-086A-F404-63899DC61DB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38.461" v="3351" actId="1038"/>
          <ac:spMkLst>
            <pc:docMk/>
            <pc:sldMk cId="1948969536" sldId="294"/>
            <ac:spMk id="448" creationId="{C55F13ED-135F-A955-6528-F15EF2EB73B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38.461" v="3351" actId="1038"/>
          <ac:spMkLst>
            <pc:docMk/>
            <pc:sldMk cId="1948969536" sldId="294"/>
            <ac:spMk id="449" creationId="{C29D78DD-FBF0-BE05-74C6-FE213D4F66C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38.461" v="3351" actId="1038"/>
          <ac:spMkLst>
            <pc:docMk/>
            <pc:sldMk cId="1948969536" sldId="294"/>
            <ac:spMk id="450" creationId="{BFD5CB25-2FC9-C1A8-785F-D57AC44CB62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38.461" v="3351" actId="1038"/>
          <ac:spMkLst>
            <pc:docMk/>
            <pc:sldMk cId="1948969536" sldId="294"/>
            <ac:spMk id="451" creationId="{02858997-6C8A-975D-3083-CC5A1C2FFF7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52" creationId="{C2856F79-A84B-63D6-665D-D21DAD44342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53" creationId="{F893548B-DD52-FD3D-EA90-82765EE2158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54" creationId="{B48747E4-B648-63E2-9542-325B7F67031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55" creationId="{4FA44163-ACA0-0305-407F-CE800EBD9B9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57" creationId="{1BC9E593-14DE-8148-C4EA-59C9BE5DCB9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38.461" v="3351" actId="1038"/>
          <ac:spMkLst>
            <pc:docMk/>
            <pc:sldMk cId="1948969536" sldId="294"/>
            <ac:spMk id="458" creationId="{D3F7646D-ABE1-3BA1-BB5D-BFFF599AB5C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6T09:01:05.558" v="4934" actId="1037"/>
          <ac:spMkLst>
            <pc:docMk/>
            <pc:sldMk cId="1948969536" sldId="294"/>
            <ac:spMk id="459" creationId="{BCA3302D-C355-B07C-08E9-3AE6AA3DA19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38.461" v="3351" actId="1038"/>
          <ac:spMkLst>
            <pc:docMk/>
            <pc:sldMk cId="1948969536" sldId="294"/>
            <ac:spMk id="460" creationId="{0C366BE7-317A-A042-0BC5-01FCDC09B3C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38.461" v="3351" actId="1038"/>
          <ac:spMkLst>
            <pc:docMk/>
            <pc:sldMk cId="1948969536" sldId="294"/>
            <ac:spMk id="461" creationId="{F6BC5E44-1BD4-5646-9F0D-4EF0C44B2E2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62" creationId="{3CF8A80C-00A7-81E8-1459-D778F27AFB7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63" creationId="{3D8F2A49-5DB1-3472-279C-A25E795206B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64" creationId="{C367DE53-1DE6-E0CD-8212-1F50CB2E9C8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41.893" v="3352" actId="165"/>
          <ac:spMkLst>
            <pc:docMk/>
            <pc:sldMk cId="1948969536" sldId="294"/>
            <ac:spMk id="465" creationId="{F1271B51-90F9-BAC6-FB1E-8C1B690C287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1:38.461" v="3351" actId="1038"/>
          <ac:spMkLst>
            <pc:docMk/>
            <pc:sldMk cId="1948969536" sldId="294"/>
            <ac:spMk id="466" creationId="{4F2AFBD3-C295-B385-19BA-544D6A1D88D2}"/>
          </ac:spMkLst>
        </pc:spChg>
        <pc:grpChg chg="de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4" creationId="{9CF059C6-046E-1044-821E-EBDCC628FE81}"/>
          </ac:grpSpMkLst>
        </pc:grpChg>
        <pc:grpChg chg="del">
          <ac:chgData name="Χριστόδουλος Πελτέκης" userId="ff7747fd-0b67-4134-a027-d7db4471bddc" providerId="ADAL" clId="{79F884A6-B07C-4958-AD95-DB9C856A5BF8}" dt="2024-04-15T13:11:05.099" v="3327" actId="165"/>
          <ac:grpSpMkLst>
            <pc:docMk/>
            <pc:sldMk cId="1948969536" sldId="294"/>
            <ac:grpSpMk id="151" creationId="{BDD99E13-9FBE-3BE5-ADC1-497ECB523A4F}"/>
          </ac:grpSpMkLst>
        </pc:grpChg>
        <pc:grpChg chg="del mod">
          <ac:chgData name="Χριστόδουλος Πελτέκης" userId="ff7747fd-0b67-4134-a027-d7db4471bddc" providerId="ADAL" clId="{79F884A6-B07C-4958-AD95-DB9C856A5BF8}" dt="2024-04-15T13:11:41.893" v="3352" actId="165"/>
          <ac:grpSpMkLst>
            <pc:docMk/>
            <pc:sldMk cId="1948969536" sldId="294"/>
            <ac:grpSpMk id="152" creationId="{6473D1A9-C7A6-9F17-FA34-103D6B2281D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188" creationId="{B7C0B4C5-737A-2287-546D-B7291DCA9CD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01" creationId="{9EBD6853-88A6-3944-906C-91335DA8900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04" creationId="{E13DFCCC-104D-C532-96F7-D41C0C4CA95B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08" creationId="{E0BDDB66-2FA6-B3D2-914A-27A1C25668F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11" creationId="{08D80912-6B39-AC05-D005-2C7AFB94CA9D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16" creationId="{1B25EED8-DE65-6F2A-B621-F11B90D39C2F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25" creationId="{96AF28AD-260D-B2D7-7E11-B99219DE9B5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32" creationId="{24A5A760-FA81-E436-EE1C-6CC5EEE97454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44" creationId="{28BB8CF5-6410-FB79-5D1E-B39605A38439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47" creationId="{66D4F0CA-08F5-0BD4-11E7-F84E4B77CB3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51" creationId="{3200EDAF-BE72-79ED-4466-F541304161CA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54" creationId="{2D453B5E-3610-0288-CA68-05D6F9295A65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59" creationId="{7CCB5F13-545E-D90B-3A99-B69AADDB2A8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68" creationId="{0B3089D8-85AB-067B-729E-5988540A48C1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77" creationId="{5D6D968C-CE4F-12EB-A51C-6B0F0392F2B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89" creationId="{DEE6BF0A-A11C-B8F1-B93E-D0994D12B8D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92" creationId="{EB32A166-0047-4306-F0D9-9A6E4533A40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96" creationId="{AEC153C2-1DD6-4156-A349-1FBF9A2F06DB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299" creationId="{CD63A8C1-84F9-EAE2-4C7E-FF8922EE984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304" creationId="{1560A1E8-ED68-E079-325F-C8A7E2687F88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313" creationId="{84494279-2E51-0192-F3FA-4F6D85F37E15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320" creationId="{26812DB4-5132-290C-2ADF-D795F07FC95C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332" creationId="{FDBF8BEA-F67E-8D08-EC5F-A6A9E4CEE302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335" creationId="{1803A4E3-5CE4-5574-4366-96EE5F7E973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339" creationId="{AC4B4771-4012-9651-3A8F-C66FCAB1DCC2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342" creationId="{68EBA9F5-13C6-5768-5582-48D8897B10C1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347" creationId="{C04A5329-405A-94A8-F640-9821A7DDB6F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4:54.992" v="3389" actId="165"/>
          <ac:grpSpMkLst>
            <pc:docMk/>
            <pc:sldMk cId="1948969536" sldId="294"/>
            <ac:grpSpMk id="356" creationId="{FB72D157-C9E8-EEDE-3B01-FEDF424A3E1B}"/>
          </ac:grpSpMkLst>
        </pc:grpChg>
        <pc:cxnChg chg="add mod">
          <ac:chgData name="Χριστόδουλος Πελτέκης" userId="ff7747fd-0b67-4134-a027-d7db4471bddc" providerId="ADAL" clId="{79F884A6-B07C-4958-AD95-DB9C856A5BF8}" dt="2024-04-16T09:21:33.219" v="4991"/>
          <ac:cxnSpMkLst>
            <pc:docMk/>
            <pc:sldMk cId="1948969536" sldId="294"/>
            <ac:cxnSpMk id="4" creationId="{C2812293-5779-D3EC-FBD5-229FEAA2EA3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3.219" v="4991"/>
          <ac:cxnSpMkLst>
            <pc:docMk/>
            <pc:sldMk cId="1948969536" sldId="294"/>
            <ac:cxnSpMk id="5" creationId="{3924E7DE-B5D4-81A6-4393-1060832B4B6E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13:14:26.246" v="3383" actId="478"/>
          <ac:cxnSpMkLst>
            <pc:docMk/>
            <pc:sldMk cId="1948969536" sldId="294"/>
            <ac:cxnSpMk id="6" creationId="{1C5A1F6F-D416-B51E-FEF9-50A76623F6C2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3.219" v="4991"/>
          <ac:cxnSpMkLst>
            <pc:docMk/>
            <pc:sldMk cId="1948969536" sldId="294"/>
            <ac:cxnSpMk id="8" creationId="{9E28C3A9-8CFC-AD2F-D443-0AF9B005E6C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3.219" v="4991"/>
          <ac:cxnSpMkLst>
            <pc:docMk/>
            <pc:sldMk cId="1948969536" sldId="294"/>
            <ac:cxnSpMk id="9" creationId="{DCC95A6E-B17B-A185-DCEA-4BEA743BB64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3.219" v="4991"/>
          <ac:cxnSpMkLst>
            <pc:docMk/>
            <pc:sldMk cId="1948969536" sldId="294"/>
            <ac:cxnSpMk id="18" creationId="{64DFB45B-B955-7BE8-52B2-32368131912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3.219" v="4991"/>
          <ac:cxnSpMkLst>
            <pc:docMk/>
            <pc:sldMk cId="1948969536" sldId="294"/>
            <ac:cxnSpMk id="19" creationId="{7D0019AF-145E-3A80-4E84-C303C265A1E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3.219" v="4991"/>
          <ac:cxnSpMkLst>
            <pc:docMk/>
            <pc:sldMk cId="1948969536" sldId="294"/>
            <ac:cxnSpMk id="22" creationId="{6AF55DF8-A013-1853-D5F7-17CCF45A730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3.219" v="4991"/>
          <ac:cxnSpMkLst>
            <pc:docMk/>
            <pc:sldMk cId="1948969536" sldId="294"/>
            <ac:cxnSpMk id="23" creationId="{CC579B1F-0125-7D90-2A35-54E36F9CFA7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191" creationId="{21FF6D29-9DCB-9882-81BF-EBADFDB1946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193" creationId="{54E6381A-195D-1E0D-495F-84D699DBC5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194" creationId="{B52E7FFA-2626-F26F-717E-9BD2FCC68DF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195" creationId="{7BAC46CA-7FEB-9AFE-3691-497545EF236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6:29.275" v="3394" actId="208"/>
          <ac:cxnSpMkLst>
            <pc:docMk/>
            <pc:sldMk cId="1948969536" sldId="294"/>
            <ac:cxnSpMk id="196" creationId="{2BC6D4FF-D273-FACA-64DC-4F9865ED01C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197" creationId="{35C29EAC-4ED2-060F-5714-715C345FDCC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6:29.275" v="3394" actId="208"/>
          <ac:cxnSpMkLst>
            <pc:docMk/>
            <pc:sldMk cId="1948969536" sldId="294"/>
            <ac:cxnSpMk id="198" creationId="{912CFD3D-C544-7BEB-6743-5CD4DFB25C0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199" creationId="{BDA06D47-B4D5-E921-4905-C8AF9743B33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00" creationId="{CD1E94E4-FBAC-74D0-D089-02AFFE02C4A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07" creationId="{93C2372F-6FE3-3F07-9B56-E4E10A20663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14" creationId="{3EBC795F-0AA2-668B-A5C1-E2F567F5CDB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15" creationId="{1F9C4602-A938-8EAD-DA01-9C6708D09D9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6:29.275" v="3394" actId="208"/>
          <ac:cxnSpMkLst>
            <pc:docMk/>
            <pc:sldMk cId="1948969536" sldId="294"/>
            <ac:cxnSpMk id="220" creationId="{997CEBC7-185B-26F2-0D86-2E111C21DB7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21" creationId="{3456F1BA-4033-33E4-D67F-75542C0472E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22" creationId="{F053609A-E427-D1EC-EA3E-7EF49505323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23" creationId="{BFDC02EE-4714-C33F-3C24-B69E4C7F5CC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6:29.275" v="3394" actId="208"/>
          <ac:cxnSpMkLst>
            <pc:docMk/>
            <pc:sldMk cId="1948969536" sldId="294"/>
            <ac:cxnSpMk id="224" creationId="{531851CA-E1C6-396F-D9A6-5BC476B861F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28" creationId="{BADD56EA-FFBB-F610-7C41-3FBC95F5B91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29" creationId="{1DE0C8F2-B69B-57EE-57EA-970ADC4E4AB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35" creationId="{726F9795-AD9C-3054-B6BC-5FFEAB9B87F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36" creationId="{A6F31A0E-7C70-C9EA-668C-017F68E5BAD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37" creationId="{BC735CEA-4AAC-B783-0653-55F83238529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38" creationId="{E31B7491-30C8-956F-C205-DA25160769F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39" creationId="{56C4D1C2-4E26-D38E-BD19-9A2EB2007C5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40" creationId="{571627FF-B0E7-42B9-703B-C48555D9B91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41" creationId="{8E015440-9927-DDD1-F277-CCB30383CD0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42" creationId="{280D198E-EBE9-4980-9671-E84F6DFDC04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43" creationId="{14A03345-D9D0-6487-5A3D-FAC55B21A89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50" creationId="{D1D71384-4854-D4DE-1400-94C6B60F79A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57" creationId="{DFF985F1-4D2E-5546-6A5F-6F36BB43234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58" creationId="{903B6CBF-3691-17BE-22D7-596CEAFC94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63" creationId="{64A8D868-7E88-F406-A43F-266A56D4DF56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64" creationId="{A799C7DB-0557-D24F-55CA-65EF573DED0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65" creationId="{C912CB66-5D8B-0ED1-51B6-F4FCC926461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66" creationId="{3B7C1E81-032B-D0CA-B3A0-BC1E634425D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67" creationId="{8AE833DD-82A1-990F-D193-E7DEE2362D7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71" creationId="{02EC6484-CFF9-6239-1AD2-33624E3EE95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72" creationId="{CBBDD343-42F0-8FBE-0954-EEDD83E6A7D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74" creationId="{A2FF7D7F-68D1-B420-6EF1-6423C89E70F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75" creationId="{80A20DD8-3812-6122-B1EE-9D52B0D4C71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80" creationId="{A453D408-54A5-F1E8-01B3-426BE76C094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81" creationId="{EF7E0AD5-322F-383A-5C6A-2D2E96D022C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82" creationId="{C64A77F2-DA24-6FCA-A636-B7FC8B696B2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83" creationId="{DC000EE9-308C-FE81-502A-3E4506D05FA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5:21.625" v="3390" actId="208"/>
          <ac:cxnSpMkLst>
            <pc:docMk/>
            <pc:sldMk cId="1948969536" sldId="294"/>
            <ac:cxnSpMk id="284" creationId="{31B1036A-8B1A-28B7-9D81-1BBBF3A529F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5:21.625" v="3390" actId="208"/>
          <ac:cxnSpMkLst>
            <pc:docMk/>
            <pc:sldMk cId="1948969536" sldId="294"/>
            <ac:cxnSpMk id="285" creationId="{30E5D144-94A0-BA47-2705-C730CA57F8C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86" creationId="{4FB91920-4DEF-911A-C465-5B9A133692D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87" creationId="{61830AA3-F3BF-7A8B-198D-9186255AD80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88" creationId="{07E6F220-85DA-C5EA-90DC-EBF2FED1B8A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295" creationId="{1E127EF3-73F3-6821-1F9C-11F86559D8B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02" creationId="{6BDAC9C2-6611-8D2B-08BA-A76C38A955B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03" creationId="{193D4E88-8DC7-2E0A-76C8-AE60EF75C34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5:21.625" v="3390" actId="208"/>
          <ac:cxnSpMkLst>
            <pc:docMk/>
            <pc:sldMk cId="1948969536" sldId="294"/>
            <ac:cxnSpMk id="308" creationId="{5614C5E1-30F1-1714-A412-4CA28AAB6FC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09" creationId="{0D475875-FA70-61D4-B0B0-36E2AD6872F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10" creationId="{19B60319-FEEB-28BF-1C94-A2D78C3737B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5:21.625" v="3390" actId="208"/>
          <ac:cxnSpMkLst>
            <pc:docMk/>
            <pc:sldMk cId="1948969536" sldId="294"/>
            <ac:cxnSpMk id="311" creationId="{687EA904-53DC-8A82-BA1B-8667F723729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12" creationId="{D582FF15-49B3-F696-9064-ABC3FEBF9B1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16" creationId="{4628D31A-774C-0489-8707-F1094509701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17" creationId="{3A47FD84-2BC5-6C42-A443-521ACCD5FFB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23" creationId="{1CEDB3D9-5CE9-73F2-3613-11D2498D46E6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24" creationId="{3D2A7484-BBD2-E5EF-4462-A94784883DC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25" creationId="{C64604A1-9484-BA59-A5A2-A657927DBAC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26" creationId="{4A95D34F-140B-A6D0-4E78-B33D8487828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5:47.653" v="3391" actId="208"/>
          <ac:cxnSpMkLst>
            <pc:docMk/>
            <pc:sldMk cId="1948969536" sldId="294"/>
            <ac:cxnSpMk id="327" creationId="{5F211EDE-EC7B-057E-B10F-C52F72A3601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28" creationId="{94827920-F49F-12C6-AD2D-4DEC08F8BFD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6:46.435" v="4922" actId="208"/>
          <ac:cxnSpMkLst>
            <pc:docMk/>
            <pc:sldMk cId="1948969536" sldId="294"/>
            <ac:cxnSpMk id="329" creationId="{E10E0180-1279-9625-6BB0-4AB145B9D69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6:38.072" v="4921" actId="208"/>
          <ac:cxnSpMkLst>
            <pc:docMk/>
            <pc:sldMk cId="1948969536" sldId="294"/>
            <ac:cxnSpMk id="330" creationId="{1FF61329-32B0-0FE1-67FA-7E568120311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31" creationId="{E4EBAF9D-A77C-03DB-1316-7097B70C72B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38" creationId="{74FC17D6-A8A9-0DDA-2EDF-40A5CC53B5E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45" creationId="{43D4EF15-3152-1BD2-4FB7-14675E39725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46" creationId="{E4C20EDE-D842-2E18-C7C1-D09B28E05D2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5:47.653" v="3391" actId="208"/>
          <ac:cxnSpMkLst>
            <pc:docMk/>
            <pc:sldMk cId="1948969536" sldId="294"/>
            <ac:cxnSpMk id="351" creationId="{177DAEBB-8CEE-944D-DE85-8C3A050728E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52" creationId="{F7488A3D-9E23-2706-9504-339CA788052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53" creationId="{F61535CB-72E0-097E-48D1-48D895C0594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54" creationId="{5B693B32-E9FF-F831-1CA9-C94B9B372E6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5:47.653" v="3391" actId="208"/>
          <ac:cxnSpMkLst>
            <pc:docMk/>
            <pc:sldMk cId="1948969536" sldId="294"/>
            <ac:cxnSpMk id="355" creationId="{B5E2E8C5-365D-AA89-F71A-CE452ADCC6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59" creationId="{EC2B5608-5540-13A1-1FE6-E600A76C730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60" creationId="{25D8E5F3-A0BD-EE14-F6A2-3E54F1D0A23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62" creationId="{B448AFF7-E9FC-CFA6-5A61-E8959E1AB2C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63" creationId="{17770B51-7243-1F39-97FA-2ED0E6E304E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64" creationId="{2AE28C54-23EF-1421-1DF4-9A84BFF6A80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4:54.992" v="3389" actId="165"/>
          <ac:cxnSpMkLst>
            <pc:docMk/>
            <pc:sldMk cId="1948969536" sldId="294"/>
            <ac:cxnSpMk id="365" creationId="{DB58F031-0370-B959-5672-69542AA8E276}"/>
          </ac:cxnSpMkLst>
        </pc:cxnChg>
      </pc:sldChg>
      <pc:sldChg chg="addSp delSp modSp add mod">
        <pc:chgData name="Χριστόδουλος Πελτέκης" userId="ff7747fd-0b67-4134-a027-d7db4471bddc" providerId="ADAL" clId="{79F884A6-B07C-4958-AD95-DB9C856A5BF8}" dt="2024-04-16T09:21:35.139" v="4992"/>
        <pc:sldMkLst>
          <pc:docMk/>
          <pc:sldMk cId="3969011991" sldId="295"/>
        </pc:sldMkLst>
        <pc:spChg chg="add mod">
          <ac:chgData name="Χριστόδουλος Πελτέκης" userId="ff7747fd-0b67-4134-a027-d7db4471bddc" providerId="ADAL" clId="{79F884A6-B07C-4958-AD95-DB9C856A5BF8}" dt="2024-04-15T13:19:12.840" v="3436" actId="1037"/>
          <ac:spMkLst>
            <pc:docMk/>
            <pc:sldMk cId="3969011991" sldId="295"/>
            <ac:spMk id="6" creationId="{A196AC63-16D1-7210-DAC0-98C1419B6141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9:08.916" v="3428" actId="20577"/>
          <ac:spMkLst>
            <pc:docMk/>
            <pc:sldMk cId="3969011991" sldId="295"/>
            <ac:spMk id="7" creationId="{D5EA9660-E4F7-A60D-971B-C5EAA3489DEF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01:33.669" v="4936" actId="20577"/>
          <ac:spMkLst>
            <pc:docMk/>
            <pc:sldMk cId="3969011991" sldId="295"/>
            <ac:spMk id="8" creationId="{2B827A44-72A3-7851-AD45-F535259A9E6F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9:31.592" v="3444" actId="20577"/>
          <ac:spMkLst>
            <pc:docMk/>
            <pc:sldMk cId="3969011991" sldId="295"/>
            <ac:spMk id="9" creationId="{3DB3E59F-920D-8E67-7B7B-C15D3A45B075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9:50.744" v="3447" actId="20577"/>
          <ac:spMkLst>
            <pc:docMk/>
            <pc:sldMk cId="3969011991" sldId="295"/>
            <ac:spMk id="10" creationId="{BF3ADD84-BD6B-83FC-34BC-0710D76C5675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9:53.728" v="3448" actId="20577"/>
          <ac:spMkLst>
            <pc:docMk/>
            <pc:sldMk cId="3969011991" sldId="295"/>
            <ac:spMk id="11" creationId="{8F880475-1A2B-4000-1198-A1DE78A7CB3E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19:42.415" v="3445" actId="20577"/>
          <ac:spMkLst>
            <pc:docMk/>
            <pc:sldMk cId="3969011991" sldId="295"/>
            <ac:spMk id="12" creationId="{895E7A8E-6605-2F18-94CF-F974810F864F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01:46.220" v="4937" actId="20577"/>
          <ac:spMkLst>
            <pc:docMk/>
            <pc:sldMk cId="3969011991" sldId="295"/>
            <ac:spMk id="13" creationId="{88E0384E-5F10-2A3D-DD63-2129A7E8F0DF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5.139" v="4992"/>
          <ac:spMkLst>
            <pc:docMk/>
            <pc:sldMk cId="3969011991" sldId="295"/>
            <ac:spMk id="14" creationId="{50EB0B17-DD8F-3930-7CAB-04B04AF5FC0B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20:52.885" v="3454"/>
          <ac:spMkLst>
            <pc:docMk/>
            <pc:sldMk cId="3969011991" sldId="295"/>
            <ac:spMk id="14" creationId="{8F3F88BF-AC53-AE4E-5870-A69482A2296A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5.139" v="4992"/>
          <ac:spMkLst>
            <pc:docMk/>
            <pc:sldMk cId="3969011991" sldId="295"/>
            <ac:spMk id="15" creationId="{B0CB8CF7-C80B-424E-A251-6F9247166964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20:52.885" v="3454"/>
          <ac:spMkLst>
            <pc:docMk/>
            <pc:sldMk cId="3969011991" sldId="295"/>
            <ac:spMk id="15" creationId="{DF20A47B-3E24-AF4F-5094-78EF9BCB14C7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20:52.885" v="3454"/>
          <ac:spMkLst>
            <pc:docMk/>
            <pc:sldMk cId="3969011991" sldId="295"/>
            <ac:spMk id="16" creationId="{BC48AC25-78D4-1317-520F-69517210A088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20:52.885" v="3454"/>
          <ac:spMkLst>
            <pc:docMk/>
            <pc:sldMk cId="3969011991" sldId="295"/>
            <ac:spMk id="17" creationId="{2908DA89-6646-EAEB-C7FF-A30225B72426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20:52.885" v="3454"/>
          <ac:spMkLst>
            <pc:docMk/>
            <pc:sldMk cId="3969011991" sldId="295"/>
            <ac:spMk id="18" creationId="{49224786-E873-B8E5-B0A1-05FD0FB9CBA9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5.139" v="4992"/>
          <ac:spMkLst>
            <pc:docMk/>
            <pc:sldMk cId="3969011991" sldId="295"/>
            <ac:spMk id="18" creationId="{988B03DE-D5E4-6E63-DA74-AE00AD8CC353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20:52.885" v="3454"/>
          <ac:spMkLst>
            <pc:docMk/>
            <pc:sldMk cId="3969011991" sldId="295"/>
            <ac:spMk id="19" creationId="{2DF3000A-F002-E4FD-F79F-26872C95E664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5.139" v="4992"/>
          <ac:spMkLst>
            <pc:docMk/>
            <pc:sldMk cId="3969011991" sldId="295"/>
            <ac:spMk id="19" creationId="{A64CC8B6-8684-9328-18D2-C0C06D1E860F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5.139" v="4992"/>
          <ac:spMkLst>
            <pc:docMk/>
            <pc:sldMk cId="3969011991" sldId="295"/>
            <ac:spMk id="22" creationId="{961A08D6-04F7-E2A0-2370-31DFBA749780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5.139" v="4992"/>
          <ac:spMkLst>
            <pc:docMk/>
            <pc:sldMk cId="3969011991" sldId="295"/>
            <ac:spMk id="23" creationId="{878FDA3E-EC65-6AB1-458C-DA25D08897D2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5.139" v="4992"/>
          <ac:spMkLst>
            <pc:docMk/>
            <pc:sldMk cId="3969011991" sldId="295"/>
            <ac:spMk id="26" creationId="{4DFD21FC-D49E-B0B9-CCA0-728D85CAAD96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5.139" v="4992"/>
          <ac:spMkLst>
            <pc:docMk/>
            <pc:sldMk cId="3969011991" sldId="295"/>
            <ac:spMk id="27" creationId="{45BE4E10-447C-5065-2352-7AC478CBA28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148" creationId="{AF9539EA-C883-6A6D-498D-95E15E9546D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149" creationId="{08496632-FD81-7B32-AD3D-117916EA0C1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150" creationId="{A79153C5-2E28-79F5-768D-3A1BA921090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186" creationId="{B32C55D0-DD57-2E0F-69E5-B508FD85B30E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189" creationId="{D30B7E53-C3F9-F877-C03F-DB932E9BD7D2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190" creationId="{F0929604-00A9-0B91-7424-65C2D5FDEE9A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02" creationId="{EA8A134B-FF7E-41AD-1312-0DEC7C502374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03" creationId="{84AEED38-45D3-7E8B-D777-413128A5D020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05" creationId="{7D841F51-552F-C24E-C090-8150B564A59D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06" creationId="{6D38967B-EB27-0F2D-732D-A422B933AED2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09" creationId="{A3E22DF4-21DE-721A-7905-E2442107670A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10" creationId="{BDB5A2A8-4732-4F2B-F866-C2EDCE8A3A3B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12" creationId="{93F400A8-2AF5-B980-8573-E4A763A07B85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13" creationId="{8C2C0C36-0672-F66C-E870-7BF1F27D5297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17" creationId="{20204121-01C7-688C-3C89-D4EEC5C6CC98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18" creationId="{02B1D176-7B33-2C0F-4B33-BBCCF7CECA7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19" creationId="{865A7379-1420-9EC1-BA19-53E00B33378F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26" creationId="{23DD275A-6219-5AA1-0742-9979A78022F0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27" creationId="{1F1E2A37-CF79-B8D4-4E30-05CE61C77CF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30" creationId="{902585AB-5F04-6771-4ED8-F699737F063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31" creationId="{B4A0F2F8-1555-BB94-5DA8-81D7368F32ED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33" creationId="{142B380D-7BA6-FED2-B18E-C578C9637498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34" creationId="{1F4D4521-7012-4697-F123-B8CDE2D86B12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45" creationId="{2E38F2A6-A838-8D79-7950-8A6BB12F141F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46" creationId="{68DF9CC9-158B-71DD-7D21-57FD5F0490B2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48" creationId="{7EBED8AF-68CB-AE91-778F-68EFA3F52243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49" creationId="{58AA6E99-83C1-767C-A1E6-9946AAB4EEBC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52" creationId="{CFA8201A-2253-BF20-E1EF-1F9596083432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53" creationId="{C9AA6DE0-0FB7-4CDB-EC1F-F9EB86BF7DB0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55" creationId="{C2703EA3-9859-70F2-D352-92A804CFD368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56" creationId="{C0690E07-7C74-DAE2-DEE2-57BBA2CE5056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60" creationId="{326A77F9-9768-D7D6-DD17-37BC4D2BDE81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61" creationId="{AF2CE481-9786-C641-943B-550DD9B0ED3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62" creationId="{803207A8-601A-BF7B-7F72-36B7A1795A6F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69" creationId="{CBA55B5B-533A-4419-5922-A872BE30ECB3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70" creationId="{0F65B695-26AE-957A-964F-D0110391C42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73" creationId="{C3A4C7ED-D17C-605B-1E0A-1201E7D5A10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76" creationId="{824A7FDC-2518-1619-228B-D4024DAF326F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78" creationId="{7A705345-9E22-4B6C-AE78-139606C034BF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79" creationId="{3DE75E7F-8AD8-B607-904F-CAF67698751B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90" creationId="{4099D078-2AA4-B761-8EC2-47AFE767761F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91" creationId="{BB834375-E273-C304-18CE-9E265CDEF1AC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93" creationId="{CC3E8C73-D526-42D0-19E1-56E37C1483F7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94" creationId="{80296F3A-34BC-F5B5-4B17-04FF923814BA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97" creationId="{90108849-8E3B-CE93-EA05-7E7A45E93828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298" creationId="{83D0FCA3-10C8-9866-9127-D22053F74ED5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00" creationId="{DB9933A7-43A2-88DA-76C9-FC972625C85F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01" creationId="{11A07120-5B95-BC0D-284A-761ACC694085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05" creationId="{CDF68F95-7F2A-1985-69F4-D7B05D3BC0DD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06" creationId="{ADBF4248-D25C-DF80-D660-684A84A957C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07" creationId="{1B394117-AE28-72D2-BA97-98B8D5F90E4D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14" creationId="{47756AE2-4194-8D56-E876-0D2F4977FCA2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15" creationId="{1842810F-7245-6387-0805-215B4E014E8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18" creationId="{11D50F7E-0307-067F-D9E3-433CD1115E8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19" creationId="{1B7D17B2-EA1A-3B84-1D4F-5E128F140A2B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21" creationId="{DAF9F889-96B1-B1C8-91A5-E7544B367EE6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22" creationId="{BBE1681C-3395-8D07-F375-89B0F9CE3116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33" creationId="{70BE73CC-7910-CDB5-540E-4A5D709F2E04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34" creationId="{E9D313F6-AC78-18A2-7362-F7DAB20914E2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36" creationId="{0029CC35-7BD1-24BA-7CA0-37A5710D84DE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37" creationId="{62F63039-4EA4-7DAA-D2C1-587475B941DE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40" creationId="{8A32D2FC-D2BC-BED2-3D43-389C82613EBC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41" creationId="{0885ADF1-6138-1DFC-EB8C-7CC01E65C45A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43" creationId="{40944755-FB6F-708A-0945-A73FF2C857F3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44" creationId="{B016CB1E-DA47-81DA-41E9-5333BACE3AF4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48" creationId="{C9426EAB-5A3E-E9F0-E6F1-764A43E02345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49" creationId="{6469F353-D9AA-ECA9-4959-9F46E5391FF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50" creationId="{49F96287-674A-E099-B680-24B53F0349A4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57" creationId="{935645D4-1246-A952-A40A-7A0C1486091B}"/>
          </ac:spMkLst>
        </pc:spChg>
        <pc:spChg chg="mod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58" creationId="{88771D41-115F-367B-6D86-D8FA788534B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61" creationId="{3987EBC7-76F2-2D6D-7BCB-1775B41085C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66" creationId="{B1047B8F-BEB3-694E-ABFE-C9C1B2E9A46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67" creationId="{BCAD4229-2239-E7B4-E6B0-3C739540B00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68" creationId="{01FC0D93-A850-B571-FCB1-8C9917E9760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69" creationId="{44BD59B2-2E28-59EA-6CBC-6057F476ABD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7:38.019" v="3415" actId="165"/>
          <ac:spMkLst>
            <pc:docMk/>
            <pc:sldMk cId="3969011991" sldId="295"/>
            <ac:spMk id="370" creationId="{729653FB-1896-85D5-D6F0-46E078AEE300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07" creationId="{66EA7FDC-0F76-32D8-CB20-D86299B70A0E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08" creationId="{F2F2A7AD-D79F-8406-575A-0B64FE4DFD0C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09" creationId="{0152365E-FB6C-BC1F-D5A7-22DE09516C89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10" creationId="{327B486C-C801-463B-530B-4061202E2F94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11" creationId="{90F285D1-883E-7D9E-C6D8-AA60C7C01451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12" creationId="{768B017D-FFD9-54D4-28E1-355665A02543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13" creationId="{7EA76551-BEE5-8E03-EA68-F15B0AC6969D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14" creationId="{CA9E634D-103B-33B1-77C7-C816B1393AC3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16" creationId="{BFE8C9FE-9063-086A-F404-63899DC61DBE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48" creationId="{C55F13ED-135F-A955-6528-F15EF2EB73B9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49" creationId="{C29D78DD-FBF0-BE05-74C6-FE213D4F66C9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50" creationId="{BFD5CB25-2FC9-C1A8-785F-D57AC44CB62B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51" creationId="{02858997-6C8A-975D-3083-CC5A1C2FFF7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452" creationId="{C2856F79-A84B-63D6-665D-D21DAD44342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453" creationId="{F893548B-DD52-FD3D-EA90-82765EE2158F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454" creationId="{B48747E4-B648-63E2-9542-325B7F670310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455" creationId="{4FA44163-ACA0-0305-407F-CE800EBD9B90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57" creationId="{1BC9E593-14DE-8148-C4EA-59C9BE5DCB9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6T09:02:00.286" v="4944" actId="1037"/>
          <ac:spMkLst>
            <pc:docMk/>
            <pc:sldMk cId="3969011991" sldId="295"/>
            <ac:spMk id="458" creationId="{D3F7646D-ABE1-3BA1-BB5D-BFFF599AB5C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23.965" v="3362" actId="1037"/>
          <ac:spMkLst>
            <pc:docMk/>
            <pc:sldMk cId="3969011991" sldId="295"/>
            <ac:spMk id="459" creationId="{BCA3302D-C355-B07C-08E9-3AE6AA3DA19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6T09:01:11.628" v="4935" actId="1037"/>
          <ac:spMkLst>
            <pc:docMk/>
            <pc:sldMk cId="3969011991" sldId="295"/>
            <ac:spMk id="460" creationId="{0C366BE7-317A-A042-0BC5-01FCDC09B3C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461" creationId="{F6BC5E44-1BD4-5646-9F0D-4EF0C44B2E2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462" creationId="{3CF8A80C-00A7-81E8-1459-D778F27AFB7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463" creationId="{3D8F2A49-5DB1-3472-279C-A25E795206B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464" creationId="{C367DE53-1DE6-E0CD-8212-1F50CB2E9C8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05.628" v="3357" actId="1076"/>
          <ac:spMkLst>
            <pc:docMk/>
            <pc:sldMk cId="3969011991" sldId="295"/>
            <ac:spMk id="465" creationId="{F1271B51-90F9-BAC6-FB1E-8C1B690C2872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00.201" v="3356" actId="478"/>
          <ac:spMkLst>
            <pc:docMk/>
            <pc:sldMk cId="3969011991" sldId="295"/>
            <ac:spMk id="466" creationId="{4F2AFBD3-C295-B385-19BA-544D6A1D88D2}"/>
          </ac:spMkLst>
        </pc:spChg>
        <pc:grpChg chg="de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4" creationId="{9CF059C6-046E-1044-821E-EBDCC628FE81}"/>
          </ac:grpSpMkLst>
        </pc:grpChg>
        <pc:grpChg chg="del">
          <ac:chgData name="Χριστόδουλος Πελτέκης" userId="ff7747fd-0b67-4134-a027-d7db4471bddc" providerId="ADAL" clId="{79F884A6-B07C-4958-AD95-DB9C856A5BF8}" dt="2024-04-15T13:11:52.902" v="3354" actId="165"/>
          <ac:grpSpMkLst>
            <pc:docMk/>
            <pc:sldMk cId="3969011991" sldId="295"/>
            <ac:grpSpMk id="151" creationId="{BDD99E13-9FBE-3BE5-ADC1-497ECB523A4F}"/>
          </ac:grpSpMkLst>
        </pc:grpChg>
        <pc:grpChg chg="del">
          <ac:chgData name="Χριστόδουλος Πελτέκης" userId="ff7747fd-0b67-4134-a027-d7db4471bddc" providerId="ADAL" clId="{79F884A6-B07C-4958-AD95-DB9C856A5BF8}" dt="2024-04-15T13:11:54.517" v="3355" actId="165"/>
          <ac:grpSpMkLst>
            <pc:docMk/>
            <pc:sldMk cId="3969011991" sldId="295"/>
            <ac:grpSpMk id="152" creationId="{6473D1A9-C7A6-9F17-FA34-103D6B2281D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188" creationId="{B7C0B4C5-737A-2287-546D-B7291DCA9CD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01" creationId="{9EBD6853-88A6-3944-906C-91335DA8900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04" creationId="{E13DFCCC-104D-C532-96F7-D41C0C4CA95B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08" creationId="{E0BDDB66-2FA6-B3D2-914A-27A1C25668F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11" creationId="{08D80912-6B39-AC05-D005-2C7AFB94CA9D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16" creationId="{1B25EED8-DE65-6F2A-B621-F11B90D39C2F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25" creationId="{96AF28AD-260D-B2D7-7E11-B99219DE9B5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32" creationId="{24A5A760-FA81-E436-EE1C-6CC5EEE97454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44" creationId="{28BB8CF5-6410-FB79-5D1E-B39605A38439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47" creationId="{66D4F0CA-08F5-0BD4-11E7-F84E4B77CB3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51" creationId="{3200EDAF-BE72-79ED-4466-F541304161CA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54" creationId="{2D453B5E-3610-0288-CA68-05D6F9295A65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59" creationId="{7CCB5F13-545E-D90B-3A99-B69AADDB2A8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68" creationId="{0B3089D8-85AB-067B-729E-5988540A48C1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77" creationId="{5D6D968C-CE4F-12EB-A51C-6B0F0392F2B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89" creationId="{DEE6BF0A-A11C-B8F1-B93E-D0994D12B8D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92" creationId="{EB32A166-0047-4306-F0D9-9A6E4533A40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96" creationId="{AEC153C2-1DD6-4156-A349-1FBF9A2F06DB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299" creationId="{CD63A8C1-84F9-EAE2-4C7E-FF8922EE984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304" creationId="{1560A1E8-ED68-E079-325F-C8A7E2687F88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313" creationId="{84494279-2E51-0192-F3FA-4F6D85F37E15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320" creationId="{26812DB4-5132-290C-2ADF-D795F07FC95C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332" creationId="{FDBF8BEA-F67E-8D08-EC5F-A6A9E4CEE302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335" creationId="{1803A4E3-5CE4-5574-4366-96EE5F7E973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339" creationId="{AC4B4771-4012-9651-3A8F-C66FCAB1DCC2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342" creationId="{68EBA9F5-13C6-5768-5582-48D8897B10C1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347" creationId="{C04A5329-405A-94A8-F640-9821A7DDB6F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17:38.019" v="3415" actId="165"/>
          <ac:grpSpMkLst>
            <pc:docMk/>
            <pc:sldMk cId="3969011991" sldId="295"/>
            <ac:grpSpMk id="356" creationId="{FB72D157-C9E8-EEDE-3B01-FEDF424A3E1B}"/>
          </ac:grpSpMkLst>
        </pc:grpChg>
        <pc:cxnChg chg="add mod">
          <ac:chgData name="Χριστόδουλος Πελτέκης" userId="ff7747fd-0b67-4134-a027-d7db4471bddc" providerId="ADAL" clId="{79F884A6-B07C-4958-AD95-DB9C856A5BF8}" dt="2024-04-16T09:21:35.139" v="4992"/>
          <ac:cxnSpMkLst>
            <pc:docMk/>
            <pc:sldMk cId="3969011991" sldId="295"/>
            <ac:cxnSpMk id="4" creationId="{C34151C0-C43C-737E-2D93-DF004A91873E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13:12:26.343" v="3363" actId="21"/>
          <ac:cxnSpMkLst>
            <pc:docMk/>
            <pc:sldMk cId="3969011991" sldId="295"/>
            <ac:cxnSpMk id="5" creationId="{40A949DC-503E-726D-BC1D-E2BBC921AE0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5.139" v="4992"/>
          <ac:cxnSpMkLst>
            <pc:docMk/>
            <pc:sldMk cId="3969011991" sldId="295"/>
            <ac:cxnSpMk id="5" creationId="{5F81ED1A-682C-648D-DE46-9D7774A4F38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5.139" v="4992"/>
          <ac:cxnSpMkLst>
            <pc:docMk/>
            <pc:sldMk cId="3969011991" sldId="295"/>
            <ac:cxnSpMk id="16" creationId="{B5130E27-49DB-C08B-E8D0-510E2032D2D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5.139" v="4992"/>
          <ac:cxnSpMkLst>
            <pc:docMk/>
            <pc:sldMk cId="3969011991" sldId="295"/>
            <ac:cxnSpMk id="17" creationId="{BC290F33-EC41-9818-F18E-13DD4EFF3976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5.139" v="4992"/>
          <ac:cxnSpMkLst>
            <pc:docMk/>
            <pc:sldMk cId="3969011991" sldId="295"/>
            <ac:cxnSpMk id="20" creationId="{AEAF3C17-3DAF-CA82-6FE2-AA7AF71B409F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5.139" v="4992"/>
          <ac:cxnSpMkLst>
            <pc:docMk/>
            <pc:sldMk cId="3969011991" sldId="295"/>
            <ac:cxnSpMk id="21" creationId="{70FB2FF8-BB5F-1217-72AA-A367464D6EE4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5.139" v="4992"/>
          <ac:cxnSpMkLst>
            <pc:docMk/>
            <pc:sldMk cId="3969011991" sldId="295"/>
            <ac:cxnSpMk id="24" creationId="{30F7E15F-CC7E-F2ED-576B-E92D041C2BC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5.139" v="4992"/>
          <ac:cxnSpMkLst>
            <pc:docMk/>
            <pc:sldMk cId="3969011991" sldId="295"/>
            <ac:cxnSpMk id="25" creationId="{CE17847F-1038-86FC-AE5E-A75FEFA3DA3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191" creationId="{21FF6D29-9DCB-9882-81BF-EBADFDB1946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193" creationId="{54E6381A-195D-1E0D-495F-84D699DBC5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194" creationId="{B52E7FFA-2626-F26F-717E-9BD2FCC68DF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195" creationId="{7BAC46CA-7FEB-9AFE-3691-497545EF236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8:30.226" v="3420" actId="208"/>
          <ac:cxnSpMkLst>
            <pc:docMk/>
            <pc:sldMk cId="3969011991" sldId="295"/>
            <ac:cxnSpMk id="196" creationId="{2BC6D4FF-D273-FACA-64DC-4F9865ED01C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197" creationId="{35C29EAC-4ED2-060F-5714-715C345FDCC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8:00.464" v="3418" actId="208"/>
          <ac:cxnSpMkLst>
            <pc:docMk/>
            <pc:sldMk cId="3969011991" sldId="295"/>
            <ac:cxnSpMk id="198" creationId="{912CFD3D-C544-7BEB-6743-5CD4DFB25C0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199" creationId="{BDA06D47-B4D5-E921-4905-C8AF9743B33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00" creationId="{CD1E94E4-FBAC-74D0-D089-02AFFE02C4A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07" creationId="{93C2372F-6FE3-3F07-9B56-E4E10A20663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14" creationId="{3EBC795F-0AA2-668B-A5C1-E2F567F5CDB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15" creationId="{1F9C4602-A938-8EAD-DA01-9C6708D09D9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8:30.226" v="3420" actId="208"/>
          <ac:cxnSpMkLst>
            <pc:docMk/>
            <pc:sldMk cId="3969011991" sldId="295"/>
            <ac:cxnSpMk id="220" creationId="{997CEBC7-185B-26F2-0D86-2E111C21DB7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21" creationId="{3456F1BA-4033-33E4-D67F-75542C0472E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22" creationId="{F053609A-E427-D1EC-EA3E-7EF49505323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23" creationId="{BFDC02EE-4714-C33F-3C24-B69E4C7F5CC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8:00.464" v="3418" actId="208"/>
          <ac:cxnSpMkLst>
            <pc:docMk/>
            <pc:sldMk cId="3969011991" sldId="295"/>
            <ac:cxnSpMk id="224" creationId="{531851CA-E1C6-396F-D9A6-5BC476B861F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28" creationId="{BADD56EA-FFBB-F610-7C41-3FBC95F5B91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29" creationId="{1DE0C8F2-B69B-57EE-57EA-970ADC4E4AB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35" creationId="{726F9795-AD9C-3054-B6BC-5FFEAB9B87F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36" creationId="{A6F31A0E-7C70-C9EA-668C-017F68E5BAD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37" creationId="{BC735CEA-4AAC-B783-0653-55F83238529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38" creationId="{E31B7491-30C8-956F-C205-DA25160769F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8:30.226" v="3420" actId="208"/>
          <ac:cxnSpMkLst>
            <pc:docMk/>
            <pc:sldMk cId="3969011991" sldId="295"/>
            <ac:cxnSpMk id="239" creationId="{56C4D1C2-4E26-D38E-BD19-9A2EB2007C5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8:17.997" v="3419" actId="208"/>
          <ac:cxnSpMkLst>
            <pc:docMk/>
            <pc:sldMk cId="3969011991" sldId="295"/>
            <ac:cxnSpMk id="240" creationId="{571627FF-B0E7-42B9-703B-C48555D9B91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41" creationId="{8E015440-9927-DDD1-F277-CCB30383CD0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42" creationId="{280D198E-EBE9-4980-9671-E84F6DFDC04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43" creationId="{14A03345-D9D0-6487-5A3D-FAC55B21A89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50" creationId="{D1D71384-4854-D4DE-1400-94C6B60F79A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57" creationId="{DFF985F1-4D2E-5546-6A5F-6F36BB43234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58" creationId="{903B6CBF-3691-17BE-22D7-596CEAFC94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8:30.226" v="3420" actId="208"/>
          <ac:cxnSpMkLst>
            <pc:docMk/>
            <pc:sldMk cId="3969011991" sldId="295"/>
            <ac:cxnSpMk id="263" creationId="{64A8D868-7E88-F406-A43F-266A56D4DF56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64" creationId="{A799C7DB-0557-D24F-55CA-65EF573DED0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8:49.987" v="4928" actId="208"/>
          <ac:cxnSpMkLst>
            <pc:docMk/>
            <pc:sldMk cId="3969011991" sldId="295"/>
            <ac:cxnSpMk id="265" creationId="{C912CB66-5D8B-0ED1-51B6-F4FCC926461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8:46.631" v="4927" actId="208"/>
          <ac:cxnSpMkLst>
            <pc:docMk/>
            <pc:sldMk cId="3969011991" sldId="295"/>
            <ac:cxnSpMk id="266" creationId="{3B7C1E81-032B-D0CA-B3A0-BC1E634425D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67" creationId="{8AE833DD-82A1-990F-D193-E7DEE2362D7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71" creationId="{02EC6484-CFF9-6239-1AD2-33624E3EE95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72" creationId="{CBBDD343-42F0-8FBE-0954-EEDD83E6A7D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74" creationId="{A2FF7D7F-68D1-B420-6EF1-6423C89E70F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75" creationId="{80A20DD8-3812-6122-B1EE-9D52B0D4C71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80" creationId="{A453D408-54A5-F1E8-01B3-426BE76C094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81" creationId="{EF7E0AD5-322F-383A-5C6A-2D2E96D022C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82" creationId="{C64A77F2-DA24-6FCA-A636-B7FC8B696B2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83" creationId="{DC000EE9-308C-FE81-502A-3E4506D05FA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8:30.226" v="3420" actId="208"/>
          <ac:cxnSpMkLst>
            <pc:docMk/>
            <pc:sldMk cId="3969011991" sldId="295"/>
            <ac:cxnSpMk id="284" creationId="{31B1036A-8B1A-28B7-9D81-1BBBF3A529F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45.010" v="3416" actId="208"/>
          <ac:cxnSpMkLst>
            <pc:docMk/>
            <pc:sldMk cId="3969011991" sldId="295"/>
            <ac:cxnSpMk id="285" creationId="{30E5D144-94A0-BA47-2705-C730CA57F8C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86" creationId="{4FB91920-4DEF-911A-C465-5B9A133692D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87" creationId="{61830AA3-F3BF-7A8B-198D-9186255AD80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88" creationId="{07E6F220-85DA-C5EA-90DC-EBF2FED1B8A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295" creationId="{1E127EF3-73F3-6821-1F9C-11F86559D8B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02" creationId="{6BDAC9C2-6611-8D2B-08BA-A76C38A955B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03" creationId="{193D4E88-8DC7-2E0A-76C8-AE60EF75C34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8:30.226" v="3420" actId="208"/>
          <ac:cxnSpMkLst>
            <pc:docMk/>
            <pc:sldMk cId="3969011991" sldId="295"/>
            <ac:cxnSpMk id="308" creationId="{5614C5E1-30F1-1714-A412-4CA28AAB6FC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09" creationId="{0D475875-FA70-61D4-B0B0-36E2AD6872F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10" creationId="{19B60319-FEEB-28BF-1C94-A2D78C3737B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45.010" v="3416" actId="208"/>
          <ac:cxnSpMkLst>
            <pc:docMk/>
            <pc:sldMk cId="3969011991" sldId="295"/>
            <ac:cxnSpMk id="311" creationId="{687EA904-53DC-8A82-BA1B-8667F723729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12" creationId="{D582FF15-49B3-F696-9064-ABC3FEBF9B1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16" creationId="{4628D31A-774C-0489-8707-F1094509701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17" creationId="{3A47FD84-2BC5-6C42-A443-521ACCD5FFB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23" creationId="{1CEDB3D9-5CE9-73F2-3613-11D2498D46E6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24" creationId="{3D2A7484-BBD2-E5EF-4462-A94784883DC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25" creationId="{C64604A1-9484-BA59-A5A2-A657927DBAC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26" creationId="{4A95D34F-140B-A6D0-4E78-B33D8487828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8:30.226" v="3420" actId="208"/>
          <ac:cxnSpMkLst>
            <pc:docMk/>
            <pc:sldMk cId="3969011991" sldId="295"/>
            <ac:cxnSpMk id="327" creationId="{5F211EDE-EC7B-057E-B10F-C52F72A3601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28" creationId="{94827920-F49F-12C6-AD2D-4DEC08F8BFD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7:57.610" v="4923" actId="208"/>
          <ac:cxnSpMkLst>
            <pc:docMk/>
            <pc:sldMk cId="3969011991" sldId="295"/>
            <ac:cxnSpMk id="329" creationId="{E10E0180-1279-9625-6BB0-4AB145B9D69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8:01.612" v="4924" actId="208"/>
          <ac:cxnSpMkLst>
            <pc:docMk/>
            <pc:sldMk cId="3969011991" sldId="295"/>
            <ac:cxnSpMk id="330" creationId="{1FF61329-32B0-0FE1-67FA-7E568120311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31" creationId="{E4EBAF9D-A77C-03DB-1316-7097B70C72B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38" creationId="{74FC17D6-A8A9-0DDA-2EDF-40A5CC53B5E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45" creationId="{43D4EF15-3152-1BD2-4FB7-14675E39725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46" creationId="{E4C20EDE-D842-2E18-C7C1-D09B28E05D2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8:30.226" v="3420" actId="208"/>
          <ac:cxnSpMkLst>
            <pc:docMk/>
            <pc:sldMk cId="3969011991" sldId="295"/>
            <ac:cxnSpMk id="351" creationId="{177DAEBB-8CEE-944D-DE85-8C3A050728E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52" creationId="{F7488A3D-9E23-2706-9504-339CA788052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53" creationId="{F61535CB-72E0-097E-48D1-48D895C0594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54" creationId="{5B693B32-E9FF-F831-1CA9-C94B9B372E6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53.502" v="3417" actId="208"/>
          <ac:cxnSpMkLst>
            <pc:docMk/>
            <pc:sldMk cId="3969011991" sldId="295"/>
            <ac:cxnSpMk id="355" creationId="{B5E2E8C5-365D-AA89-F71A-CE452ADCC6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59" creationId="{EC2B5608-5540-13A1-1FE6-E600A76C730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60" creationId="{25D8E5F3-A0BD-EE14-F6A2-3E54F1D0A23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62" creationId="{B448AFF7-E9FC-CFA6-5A61-E8959E1AB2C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63" creationId="{17770B51-7243-1F39-97FA-2ED0E6E304E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64" creationId="{2AE28C54-23EF-1421-1DF4-9A84BFF6A80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17:38.019" v="3415" actId="165"/>
          <ac:cxnSpMkLst>
            <pc:docMk/>
            <pc:sldMk cId="3969011991" sldId="295"/>
            <ac:cxnSpMk id="365" creationId="{DB58F031-0370-B959-5672-69542AA8E276}"/>
          </ac:cxnSpMkLst>
        </pc:cxnChg>
      </pc:sldChg>
      <pc:sldChg chg="addSp delSp modSp add mod">
        <pc:chgData name="Χριστόδουλος Πελτέκης" userId="ff7747fd-0b67-4134-a027-d7db4471bddc" providerId="ADAL" clId="{79F884A6-B07C-4958-AD95-DB9C856A5BF8}" dt="2024-04-16T09:21:36.627" v="4993"/>
        <pc:sldMkLst>
          <pc:docMk/>
          <pc:sldMk cId="517426226" sldId="296"/>
        </pc:sldMkLst>
        <pc:spChg chg="add mod">
          <ac:chgData name="Χριστόδουλος Πελτέκης" userId="ff7747fd-0b67-4134-a027-d7db4471bddc" providerId="ADAL" clId="{79F884A6-B07C-4958-AD95-DB9C856A5BF8}" dt="2024-04-16T09:02:19.021" v="4945" actId="20577"/>
          <ac:spMkLst>
            <pc:docMk/>
            <pc:sldMk cId="517426226" sldId="296"/>
            <ac:spMk id="6" creationId="{6D28DE4D-21EB-0073-9773-F081BD46D967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21:15.186" v="3457" actId="20577"/>
          <ac:spMkLst>
            <pc:docMk/>
            <pc:sldMk cId="517426226" sldId="296"/>
            <ac:spMk id="7" creationId="{4C526BF0-4274-C012-C505-5CAF8551E034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21:33.809" v="3467" actId="20577"/>
          <ac:spMkLst>
            <pc:docMk/>
            <pc:sldMk cId="517426226" sldId="296"/>
            <ac:spMk id="8" creationId="{5B7F9740-11DF-5127-BF8A-6A38AD418570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21:36.578" v="3468" actId="20577"/>
          <ac:spMkLst>
            <pc:docMk/>
            <pc:sldMk cId="517426226" sldId="296"/>
            <ac:spMk id="9" creationId="{3E5934A0-258C-5020-F4E8-76B818F9D6B5}"/>
          </ac:spMkLst>
        </pc:spChg>
        <pc:spChg chg="add mod">
          <ac:chgData name="Χριστόδουλος Πελτέκης" userId="ff7747fd-0b67-4134-a027-d7db4471bddc" providerId="ADAL" clId="{79F884A6-B07C-4958-AD95-DB9C856A5BF8}" dt="2024-04-15T13:21:25.682" v="3465" actId="1037"/>
          <ac:spMkLst>
            <pc:docMk/>
            <pc:sldMk cId="517426226" sldId="296"/>
            <ac:spMk id="10" creationId="{2C4FD2EC-9B93-D1B8-C1C9-67A354B422C3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02:30.381" v="4946" actId="20577"/>
          <ac:spMkLst>
            <pc:docMk/>
            <pc:sldMk cId="517426226" sldId="296"/>
            <ac:spMk id="11" creationId="{19BF07F4-ECB2-D9F4-4DD7-09385F5A602C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6.627" v="4993"/>
          <ac:spMkLst>
            <pc:docMk/>
            <pc:sldMk cId="517426226" sldId="296"/>
            <ac:spMk id="12" creationId="{7D929303-9F54-F2DD-BF92-74058C444FAA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6.627" v="4993"/>
          <ac:spMkLst>
            <pc:docMk/>
            <pc:sldMk cId="517426226" sldId="296"/>
            <ac:spMk id="13" creationId="{724A615B-3004-12C6-44E1-5B7F02F1161F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6.627" v="4993"/>
          <ac:spMkLst>
            <pc:docMk/>
            <pc:sldMk cId="517426226" sldId="296"/>
            <ac:spMk id="16" creationId="{86F8C96E-8D47-9BAB-96A0-A5207EFBB48E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6.627" v="4993"/>
          <ac:spMkLst>
            <pc:docMk/>
            <pc:sldMk cId="517426226" sldId="296"/>
            <ac:spMk id="17" creationId="{9A0B321B-9184-792A-C531-B4FCFE2A85CA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6.627" v="4993"/>
          <ac:spMkLst>
            <pc:docMk/>
            <pc:sldMk cId="517426226" sldId="296"/>
            <ac:spMk id="20" creationId="{85DFCDCB-6040-BB8E-3253-89D4FB2C11CD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6.627" v="4993"/>
          <ac:spMkLst>
            <pc:docMk/>
            <pc:sldMk cId="517426226" sldId="296"/>
            <ac:spMk id="21" creationId="{112B3722-887D-784C-E00F-87C333A59EAB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6.627" v="4993"/>
          <ac:spMkLst>
            <pc:docMk/>
            <pc:sldMk cId="517426226" sldId="296"/>
            <ac:spMk id="24" creationId="{8C05C85B-FCCD-C872-218A-182C174DD53A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36.627" v="4993"/>
          <ac:spMkLst>
            <pc:docMk/>
            <pc:sldMk cId="517426226" sldId="296"/>
            <ac:spMk id="25" creationId="{77D39C66-CE37-BE2F-A8F0-EDBBCF10815C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40.171" v="3367" actId="478"/>
          <ac:spMkLst>
            <pc:docMk/>
            <pc:sldMk cId="517426226" sldId="296"/>
            <ac:spMk id="148" creationId="{AF9539EA-C883-6A6D-498D-95E15E9546DE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48.272" v="3368" actId="1076"/>
          <ac:spMkLst>
            <pc:docMk/>
            <pc:sldMk cId="517426226" sldId="296"/>
            <ac:spMk id="150" creationId="{A79153C5-2E28-79F5-768D-3A1BA921090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186" creationId="{B32C55D0-DD57-2E0F-69E5-B508FD85B30E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189" creationId="{D30B7E53-C3F9-F877-C03F-DB932E9BD7D2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190" creationId="{F0929604-00A9-0B91-7424-65C2D5FDEE9A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02" creationId="{EA8A134B-FF7E-41AD-1312-0DEC7C502374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03" creationId="{84AEED38-45D3-7E8B-D777-413128A5D020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05" creationId="{7D841F51-552F-C24E-C090-8150B564A59D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06" creationId="{6D38967B-EB27-0F2D-732D-A422B933AED2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09" creationId="{A3E22DF4-21DE-721A-7905-E2442107670A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10" creationId="{BDB5A2A8-4732-4F2B-F866-C2EDCE8A3A3B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12" creationId="{93F400A8-2AF5-B980-8573-E4A763A07B85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13" creationId="{8C2C0C36-0672-F66C-E870-7BF1F27D5297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17" creationId="{20204121-01C7-688C-3C89-D4EEC5C6CC98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18" creationId="{02B1D176-7B33-2C0F-4B33-BBCCF7CECA7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19" creationId="{865A7379-1420-9EC1-BA19-53E00B33378F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26" creationId="{23DD275A-6219-5AA1-0742-9979A78022F0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27" creationId="{1F1E2A37-CF79-B8D4-4E30-05CE61C77CF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30" creationId="{902585AB-5F04-6771-4ED8-F699737F063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31" creationId="{B4A0F2F8-1555-BB94-5DA8-81D7368F32ED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33" creationId="{142B380D-7BA6-FED2-B18E-C578C9637498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34" creationId="{1F4D4521-7012-4697-F123-B8CDE2D86B12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45" creationId="{2E38F2A6-A838-8D79-7950-8A6BB12F141F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46" creationId="{68DF9CC9-158B-71DD-7D21-57FD5F0490B2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48" creationId="{7EBED8AF-68CB-AE91-778F-68EFA3F52243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49" creationId="{58AA6E99-83C1-767C-A1E6-9946AAB4EEBC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52" creationId="{CFA8201A-2253-BF20-E1EF-1F9596083432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53" creationId="{C9AA6DE0-0FB7-4CDB-EC1F-F9EB86BF7DB0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55" creationId="{C2703EA3-9859-70F2-D352-92A804CFD368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56" creationId="{C0690E07-7C74-DAE2-DEE2-57BBA2CE5056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60" creationId="{326A77F9-9768-D7D6-DD17-37BC4D2BDE81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61" creationId="{AF2CE481-9786-C641-943B-550DD9B0ED3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62" creationId="{803207A8-601A-BF7B-7F72-36B7A1795A6F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69" creationId="{CBA55B5B-533A-4419-5922-A872BE30ECB3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70" creationId="{0F65B695-26AE-957A-964F-D0110391C42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73" creationId="{C3A4C7ED-D17C-605B-1E0A-1201E7D5A10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76" creationId="{824A7FDC-2518-1619-228B-D4024DAF326F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78" creationId="{7A705345-9E22-4B6C-AE78-139606C034BF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79" creationId="{3DE75E7F-8AD8-B607-904F-CAF67698751B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90" creationId="{4099D078-2AA4-B761-8EC2-47AFE767761F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91" creationId="{BB834375-E273-C304-18CE-9E265CDEF1AC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93" creationId="{CC3E8C73-D526-42D0-19E1-56E37C1483F7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94" creationId="{80296F3A-34BC-F5B5-4B17-04FF923814BA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97" creationId="{90108849-8E3B-CE93-EA05-7E7A45E93828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298" creationId="{83D0FCA3-10C8-9866-9127-D22053F74ED5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00" creationId="{DB9933A7-43A2-88DA-76C9-FC972625C85F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01" creationId="{11A07120-5B95-BC0D-284A-761ACC694085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05" creationId="{CDF68F95-7F2A-1985-69F4-D7B05D3BC0DD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06" creationId="{ADBF4248-D25C-DF80-D660-684A84A957C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07" creationId="{1B394117-AE28-72D2-BA97-98B8D5F90E4D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14" creationId="{47756AE2-4194-8D56-E876-0D2F4977FCA2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15" creationId="{1842810F-7245-6387-0805-215B4E014E8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18" creationId="{11D50F7E-0307-067F-D9E3-433CD1115E8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19" creationId="{1B7D17B2-EA1A-3B84-1D4F-5E128F140A2B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21" creationId="{DAF9F889-96B1-B1C8-91A5-E7544B367EE6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22" creationId="{BBE1681C-3395-8D07-F375-89B0F9CE3116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33" creationId="{70BE73CC-7910-CDB5-540E-4A5D709F2E04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34" creationId="{E9D313F6-AC78-18A2-7362-F7DAB20914E2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36" creationId="{0029CC35-7BD1-24BA-7CA0-37A5710D84DE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37" creationId="{62F63039-4EA4-7DAA-D2C1-587475B941DE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40" creationId="{8A32D2FC-D2BC-BED2-3D43-389C82613EBC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41" creationId="{0885ADF1-6138-1DFC-EB8C-7CC01E65C45A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43" creationId="{40944755-FB6F-708A-0945-A73FF2C857F3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44" creationId="{B016CB1E-DA47-81DA-41E9-5333BACE3AF4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48" creationId="{C9426EAB-5A3E-E9F0-E6F1-764A43E02345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49" creationId="{6469F353-D9AA-ECA9-4959-9F46E5391FF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50" creationId="{49F96287-674A-E099-B680-24B53F0349A4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57" creationId="{935645D4-1246-A952-A40A-7A0C1486091B}"/>
          </ac:spMkLst>
        </pc:spChg>
        <pc:spChg chg="mod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58" creationId="{88771D41-115F-367B-6D86-D8FA788534B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61" creationId="{3987EBC7-76F2-2D6D-7BCB-1775B41085C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66" creationId="{B1047B8F-BEB3-694E-ABFE-C9C1B2E9A46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67" creationId="{BCAD4229-2239-E7B4-E6B0-3C739540B00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68" creationId="{01FC0D93-A850-B571-FCB1-8C9917E9760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69" creationId="{44BD59B2-2E28-59EA-6CBC-6057F476ABD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0:10.199" v="3449" actId="165"/>
          <ac:spMkLst>
            <pc:docMk/>
            <pc:sldMk cId="517426226" sldId="296"/>
            <ac:spMk id="370" creationId="{729653FB-1896-85D5-D6F0-46E078AEE300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40.171" v="3367" actId="478"/>
          <ac:spMkLst>
            <pc:docMk/>
            <pc:sldMk cId="517426226" sldId="296"/>
            <ac:spMk id="411" creationId="{90F285D1-883E-7D9E-C6D8-AA60C7C01451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40.171" v="3367" actId="478"/>
          <ac:spMkLst>
            <pc:docMk/>
            <pc:sldMk cId="517426226" sldId="296"/>
            <ac:spMk id="412" creationId="{768B017D-FFD9-54D4-28E1-355665A02543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40.171" v="3367" actId="478"/>
          <ac:spMkLst>
            <pc:docMk/>
            <pc:sldMk cId="517426226" sldId="296"/>
            <ac:spMk id="413" creationId="{7EA76551-BEE5-8E03-EA68-F15B0AC6969D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40.171" v="3367" actId="478"/>
          <ac:spMkLst>
            <pc:docMk/>
            <pc:sldMk cId="517426226" sldId="296"/>
            <ac:spMk id="414" creationId="{CA9E634D-103B-33B1-77C7-C816B1393AC3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40.171" v="3367" actId="478"/>
          <ac:spMkLst>
            <pc:docMk/>
            <pc:sldMk cId="517426226" sldId="296"/>
            <ac:spMk id="452" creationId="{C2856F79-A84B-63D6-665D-D21DAD443429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40.171" v="3367" actId="478"/>
          <ac:spMkLst>
            <pc:docMk/>
            <pc:sldMk cId="517426226" sldId="296"/>
            <ac:spMk id="453" creationId="{F893548B-DD52-FD3D-EA90-82765EE2158F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40.171" v="3367" actId="478"/>
          <ac:spMkLst>
            <pc:docMk/>
            <pc:sldMk cId="517426226" sldId="296"/>
            <ac:spMk id="454" creationId="{B48747E4-B648-63E2-9542-325B7F670310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40.171" v="3367" actId="478"/>
          <ac:spMkLst>
            <pc:docMk/>
            <pc:sldMk cId="517426226" sldId="296"/>
            <ac:spMk id="455" creationId="{4FA44163-ACA0-0305-407F-CE800EBD9B90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3:12:40.171" v="3367" actId="478"/>
          <ac:spMkLst>
            <pc:docMk/>
            <pc:sldMk cId="517426226" sldId="296"/>
            <ac:spMk id="457" creationId="{1BC9E593-14DE-8148-C4EA-59C9BE5DCB9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48.272" v="3368" actId="1076"/>
          <ac:spMkLst>
            <pc:docMk/>
            <pc:sldMk cId="517426226" sldId="296"/>
            <ac:spMk id="462" creationId="{3CF8A80C-00A7-81E8-1459-D778F27AFB72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48.272" v="3368" actId="1076"/>
          <ac:spMkLst>
            <pc:docMk/>
            <pc:sldMk cId="517426226" sldId="296"/>
            <ac:spMk id="463" creationId="{3D8F2A49-5DB1-3472-279C-A25E795206B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48.272" v="3368" actId="1076"/>
          <ac:spMkLst>
            <pc:docMk/>
            <pc:sldMk cId="517426226" sldId="296"/>
            <ac:spMk id="464" creationId="{C367DE53-1DE6-E0CD-8212-1F50CB2E9C8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12:48.272" v="3368" actId="1076"/>
          <ac:spMkLst>
            <pc:docMk/>
            <pc:sldMk cId="517426226" sldId="296"/>
            <ac:spMk id="465" creationId="{F1271B51-90F9-BAC6-FB1E-8C1B690C2872}"/>
          </ac:spMkLst>
        </pc:spChg>
        <pc:grpChg chg="de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4" creationId="{9CF059C6-046E-1044-821E-EBDCC628FE81}"/>
          </ac:grpSpMkLst>
        </pc:grpChg>
        <pc:grpChg chg="del">
          <ac:chgData name="Χριστόδουλος Πελτέκης" userId="ff7747fd-0b67-4134-a027-d7db4471bddc" providerId="ADAL" clId="{79F884A6-B07C-4958-AD95-DB9C856A5BF8}" dt="2024-04-15T13:12:34.018" v="3365" actId="478"/>
          <ac:grpSpMkLst>
            <pc:docMk/>
            <pc:sldMk cId="517426226" sldId="296"/>
            <ac:grpSpMk id="151" creationId="{BDD99E13-9FBE-3BE5-ADC1-497ECB523A4F}"/>
          </ac:grpSpMkLst>
        </pc:grpChg>
        <pc:grpChg chg="del">
          <ac:chgData name="Χριστόδουλος Πελτέκης" userId="ff7747fd-0b67-4134-a027-d7db4471bddc" providerId="ADAL" clId="{79F884A6-B07C-4958-AD95-DB9C856A5BF8}" dt="2024-04-15T13:12:35.942" v="3366" actId="165"/>
          <ac:grpSpMkLst>
            <pc:docMk/>
            <pc:sldMk cId="517426226" sldId="296"/>
            <ac:grpSpMk id="152" creationId="{6473D1A9-C7A6-9F17-FA34-103D6B2281D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188" creationId="{B7C0B4C5-737A-2287-546D-B7291DCA9CD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01" creationId="{9EBD6853-88A6-3944-906C-91335DA8900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04" creationId="{E13DFCCC-104D-C532-96F7-D41C0C4CA95B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08" creationId="{E0BDDB66-2FA6-B3D2-914A-27A1C25668F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11" creationId="{08D80912-6B39-AC05-D005-2C7AFB94CA9D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16" creationId="{1B25EED8-DE65-6F2A-B621-F11B90D39C2F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25" creationId="{96AF28AD-260D-B2D7-7E11-B99219DE9B5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32" creationId="{24A5A760-FA81-E436-EE1C-6CC5EEE97454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44" creationId="{28BB8CF5-6410-FB79-5D1E-B39605A38439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47" creationId="{66D4F0CA-08F5-0BD4-11E7-F84E4B77CB3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51" creationId="{3200EDAF-BE72-79ED-4466-F541304161CA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54" creationId="{2D453B5E-3610-0288-CA68-05D6F9295A65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59" creationId="{7CCB5F13-545E-D90B-3A99-B69AADDB2A8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68" creationId="{0B3089D8-85AB-067B-729E-5988540A48C1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77" creationId="{5D6D968C-CE4F-12EB-A51C-6B0F0392F2B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89" creationId="{DEE6BF0A-A11C-B8F1-B93E-D0994D12B8D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92" creationId="{EB32A166-0047-4306-F0D9-9A6E4533A40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96" creationId="{AEC153C2-1DD6-4156-A349-1FBF9A2F06DB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299" creationId="{CD63A8C1-84F9-EAE2-4C7E-FF8922EE984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304" creationId="{1560A1E8-ED68-E079-325F-C8A7E2687F88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313" creationId="{84494279-2E51-0192-F3FA-4F6D85F37E15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320" creationId="{26812DB4-5132-290C-2ADF-D795F07FC95C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332" creationId="{FDBF8BEA-F67E-8D08-EC5F-A6A9E4CEE302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335" creationId="{1803A4E3-5CE4-5574-4366-96EE5F7E973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339" creationId="{AC4B4771-4012-9651-3A8F-C66FCAB1DCC2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342" creationId="{68EBA9F5-13C6-5768-5582-48D8897B10C1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347" creationId="{C04A5329-405A-94A8-F640-9821A7DDB6F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0:10.199" v="3449" actId="165"/>
          <ac:grpSpMkLst>
            <pc:docMk/>
            <pc:sldMk cId="517426226" sldId="296"/>
            <ac:grpSpMk id="356" creationId="{FB72D157-C9E8-EEDE-3B01-FEDF424A3E1B}"/>
          </ac:grpSpMkLst>
        </pc:grpChg>
        <pc:cxnChg chg="add mod">
          <ac:chgData name="Χριστόδουλος Πελτέκης" userId="ff7747fd-0b67-4134-a027-d7db4471bddc" providerId="ADAL" clId="{79F884A6-B07C-4958-AD95-DB9C856A5BF8}" dt="2024-04-16T09:21:36.627" v="4993"/>
          <ac:cxnSpMkLst>
            <pc:docMk/>
            <pc:sldMk cId="517426226" sldId="296"/>
            <ac:cxnSpMk id="4" creationId="{0D7505D1-AC90-C151-4E56-C3C385028C6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6.627" v="4993"/>
          <ac:cxnSpMkLst>
            <pc:docMk/>
            <pc:sldMk cId="517426226" sldId="296"/>
            <ac:cxnSpMk id="5" creationId="{094D2463-7E25-84BB-8475-7A9232F85313}"/>
          </ac:cxnSpMkLst>
        </pc:cxnChg>
        <pc:cxnChg chg="add del mod">
          <ac:chgData name="Χριστόδουλος Πελτέκης" userId="ff7747fd-0b67-4134-a027-d7db4471bddc" providerId="ADAL" clId="{79F884A6-B07C-4958-AD95-DB9C856A5BF8}" dt="2024-04-15T13:12:57.859" v="3369" actId="478"/>
          <ac:cxnSpMkLst>
            <pc:docMk/>
            <pc:sldMk cId="517426226" sldId="296"/>
            <ac:cxnSpMk id="5" creationId="{40A949DC-503E-726D-BC1D-E2BBC921AE0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6.627" v="4993"/>
          <ac:cxnSpMkLst>
            <pc:docMk/>
            <pc:sldMk cId="517426226" sldId="296"/>
            <ac:cxnSpMk id="14" creationId="{A04AD39E-6E92-0EDA-DF81-53658D1DDF0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6.627" v="4993"/>
          <ac:cxnSpMkLst>
            <pc:docMk/>
            <pc:sldMk cId="517426226" sldId="296"/>
            <ac:cxnSpMk id="15" creationId="{1C9AC160-39BD-F1C1-9EB3-4B4C013BE1A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6.627" v="4993"/>
          <ac:cxnSpMkLst>
            <pc:docMk/>
            <pc:sldMk cId="517426226" sldId="296"/>
            <ac:cxnSpMk id="18" creationId="{F2888C99-0AAD-24F9-F607-4B5B416F7557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6.627" v="4993"/>
          <ac:cxnSpMkLst>
            <pc:docMk/>
            <pc:sldMk cId="517426226" sldId="296"/>
            <ac:cxnSpMk id="19" creationId="{FEE23EAC-60EC-89A5-54A1-D4072BE04FFA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6.627" v="4993"/>
          <ac:cxnSpMkLst>
            <pc:docMk/>
            <pc:sldMk cId="517426226" sldId="296"/>
            <ac:cxnSpMk id="22" creationId="{BBD0FF6D-A7DF-2C5E-19A8-EF502A9DEB19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36.627" v="4993"/>
          <ac:cxnSpMkLst>
            <pc:docMk/>
            <pc:sldMk cId="517426226" sldId="296"/>
            <ac:cxnSpMk id="23" creationId="{19542D2D-0DC6-0A77-EF2D-4C3D918CA4B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191" creationId="{21FF6D29-9DCB-9882-81BF-EBADFDB1946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193" creationId="{54E6381A-195D-1E0D-495F-84D699DBC5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194" creationId="{B52E7FFA-2626-F26F-717E-9BD2FCC68DF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195" creationId="{7BAC46CA-7FEB-9AFE-3691-497545EF236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38.985" v="3453" actId="208"/>
          <ac:cxnSpMkLst>
            <pc:docMk/>
            <pc:sldMk cId="517426226" sldId="296"/>
            <ac:cxnSpMk id="196" creationId="{2BC6D4FF-D273-FACA-64DC-4F9865ED01C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197" creationId="{35C29EAC-4ED2-060F-5714-715C345FDCC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22.821" v="3451" actId="208"/>
          <ac:cxnSpMkLst>
            <pc:docMk/>
            <pc:sldMk cId="517426226" sldId="296"/>
            <ac:cxnSpMk id="198" creationId="{912CFD3D-C544-7BEB-6743-5CD4DFB25C0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199" creationId="{BDA06D47-B4D5-E921-4905-C8AF9743B33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00" creationId="{CD1E94E4-FBAC-74D0-D089-02AFFE02C4A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07" creationId="{93C2372F-6FE3-3F07-9B56-E4E10A20663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14" creationId="{3EBC795F-0AA2-668B-A5C1-E2F567F5CDB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15" creationId="{1F9C4602-A938-8EAD-DA01-9C6708D09D9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38.985" v="3453" actId="208"/>
          <ac:cxnSpMkLst>
            <pc:docMk/>
            <pc:sldMk cId="517426226" sldId="296"/>
            <ac:cxnSpMk id="220" creationId="{997CEBC7-185B-26F2-0D86-2E111C21DB7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21" creationId="{3456F1BA-4033-33E4-D67F-75542C0472E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22" creationId="{F053609A-E427-D1EC-EA3E-7EF49505323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23" creationId="{BFDC02EE-4714-C33F-3C24-B69E4C7F5CC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22.821" v="3451" actId="208"/>
          <ac:cxnSpMkLst>
            <pc:docMk/>
            <pc:sldMk cId="517426226" sldId="296"/>
            <ac:cxnSpMk id="224" creationId="{531851CA-E1C6-396F-D9A6-5BC476B861F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28" creationId="{BADD56EA-FFBB-F610-7C41-3FBC95F5B91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29" creationId="{1DE0C8F2-B69B-57EE-57EA-970ADC4E4AB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35" creationId="{726F9795-AD9C-3054-B6BC-5FFEAB9B87F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36" creationId="{A6F31A0E-7C70-C9EA-668C-017F68E5BAD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37" creationId="{BC735CEA-4AAC-B783-0653-55F83238529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38" creationId="{E31B7491-30C8-956F-C205-DA25160769F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38.985" v="3453" actId="208"/>
          <ac:cxnSpMkLst>
            <pc:docMk/>
            <pc:sldMk cId="517426226" sldId="296"/>
            <ac:cxnSpMk id="239" creationId="{56C4D1C2-4E26-D38E-BD19-9A2EB2007C5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29.597" v="3452" actId="208"/>
          <ac:cxnSpMkLst>
            <pc:docMk/>
            <pc:sldMk cId="517426226" sldId="296"/>
            <ac:cxnSpMk id="240" creationId="{571627FF-B0E7-42B9-703B-C48555D9B91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41" creationId="{8E015440-9927-DDD1-F277-CCB30383CD0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42" creationId="{280D198E-EBE9-4980-9671-E84F6DFDC04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43" creationId="{14A03345-D9D0-6487-5A3D-FAC55B21A89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50" creationId="{D1D71384-4854-D4DE-1400-94C6B60F79A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57" creationId="{DFF985F1-4D2E-5546-6A5F-6F36BB43234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58" creationId="{903B6CBF-3691-17BE-22D7-596CEAFC94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38.985" v="3453" actId="208"/>
          <ac:cxnSpMkLst>
            <pc:docMk/>
            <pc:sldMk cId="517426226" sldId="296"/>
            <ac:cxnSpMk id="263" creationId="{64A8D868-7E88-F406-A43F-266A56D4DF56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64" creationId="{A799C7DB-0557-D24F-55CA-65EF573DED0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8:55.235" v="4929" actId="208"/>
          <ac:cxnSpMkLst>
            <pc:docMk/>
            <pc:sldMk cId="517426226" sldId="296"/>
            <ac:cxnSpMk id="265" creationId="{C912CB66-5D8B-0ED1-51B6-F4FCC926461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8:59.908" v="4930" actId="208"/>
          <ac:cxnSpMkLst>
            <pc:docMk/>
            <pc:sldMk cId="517426226" sldId="296"/>
            <ac:cxnSpMk id="266" creationId="{3B7C1E81-032B-D0CA-B3A0-BC1E634425D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67" creationId="{8AE833DD-82A1-990F-D193-E7DEE2362D7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71" creationId="{02EC6484-CFF9-6239-1AD2-33624E3EE95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72" creationId="{CBBDD343-42F0-8FBE-0954-EEDD83E6A7D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74" creationId="{A2FF7D7F-68D1-B420-6EF1-6423C89E70F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75" creationId="{80A20DD8-3812-6122-B1EE-9D52B0D4C71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80" creationId="{A453D408-54A5-F1E8-01B3-426BE76C094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81" creationId="{EF7E0AD5-322F-383A-5C6A-2D2E96D022C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82" creationId="{C64A77F2-DA24-6FCA-A636-B7FC8B696B2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83" creationId="{DC000EE9-308C-FE81-502A-3E4506D05FA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36:36.318" v="3484" actId="208"/>
          <ac:cxnSpMkLst>
            <pc:docMk/>
            <pc:sldMk cId="517426226" sldId="296"/>
            <ac:cxnSpMk id="284" creationId="{31B1036A-8B1A-28B7-9D81-1BBBF3A529F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85" creationId="{30E5D144-94A0-BA47-2705-C730CA57F8C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86" creationId="{4FB91920-4DEF-911A-C465-5B9A133692D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87" creationId="{61830AA3-F3BF-7A8B-198D-9186255AD80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88" creationId="{07E6F220-85DA-C5EA-90DC-EBF2FED1B8A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295" creationId="{1E127EF3-73F3-6821-1F9C-11F86559D8B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02" creationId="{6BDAC9C2-6611-8D2B-08BA-A76C38A955B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03" creationId="{193D4E88-8DC7-2E0A-76C8-AE60EF75C34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36:36.318" v="3484" actId="208"/>
          <ac:cxnSpMkLst>
            <pc:docMk/>
            <pc:sldMk cId="517426226" sldId="296"/>
            <ac:cxnSpMk id="308" creationId="{5614C5E1-30F1-1714-A412-4CA28AAB6FC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09" creationId="{0D475875-FA70-61D4-B0B0-36E2AD6872F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10" creationId="{19B60319-FEEB-28BF-1C94-A2D78C3737B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11" creationId="{687EA904-53DC-8A82-BA1B-8667F723729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12" creationId="{D582FF15-49B3-F696-9064-ABC3FEBF9B1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16" creationId="{4628D31A-774C-0489-8707-F1094509701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17" creationId="{3A47FD84-2BC5-6C42-A443-521ACCD5FFB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23" creationId="{1CEDB3D9-5CE9-73F2-3613-11D2498D46E6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24" creationId="{3D2A7484-BBD2-E5EF-4462-A94784883DC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25" creationId="{C64604A1-9484-BA59-A5A2-A657927DBAC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26" creationId="{4A95D34F-140B-A6D0-4E78-B33D8487828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38.985" v="3453" actId="208"/>
          <ac:cxnSpMkLst>
            <pc:docMk/>
            <pc:sldMk cId="517426226" sldId="296"/>
            <ac:cxnSpMk id="327" creationId="{5F211EDE-EC7B-057E-B10F-C52F72A3601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28" creationId="{94827920-F49F-12C6-AD2D-4DEC08F8BFD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8:12.652" v="4926" actId="208"/>
          <ac:cxnSpMkLst>
            <pc:docMk/>
            <pc:sldMk cId="517426226" sldId="296"/>
            <ac:cxnSpMk id="329" creationId="{E10E0180-1279-9625-6BB0-4AB145B9D69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8:08.650" v="4925" actId="208"/>
          <ac:cxnSpMkLst>
            <pc:docMk/>
            <pc:sldMk cId="517426226" sldId="296"/>
            <ac:cxnSpMk id="330" creationId="{1FF61329-32B0-0FE1-67FA-7E568120311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31" creationId="{E4EBAF9D-A77C-03DB-1316-7097B70C72B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38" creationId="{74FC17D6-A8A9-0DDA-2EDF-40A5CC53B5E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45" creationId="{43D4EF15-3152-1BD2-4FB7-14675E39725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46" creationId="{E4C20EDE-D842-2E18-C7C1-D09B28E05D2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38.985" v="3453" actId="208"/>
          <ac:cxnSpMkLst>
            <pc:docMk/>
            <pc:sldMk cId="517426226" sldId="296"/>
            <ac:cxnSpMk id="351" creationId="{177DAEBB-8CEE-944D-DE85-8C3A050728E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52" creationId="{F7488A3D-9E23-2706-9504-339CA788052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53" creationId="{F61535CB-72E0-097E-48D1-48D895C0594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54" creationId="{5B693B32-E9FF-F831-1CA9-C94B9B372E6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5.365" v="3450" actId="208"/>
          <ac:cxnSpMkLst>
            <pc:docMk/>
            <pc:sldMk cId="517426226" sldId="296"/>
            <ac:cxnSpMk id="355" creationId="{B5E2E8C5-365D-AA89-F71A-CE452ADCC6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59" creationId="{EC2B5608-5540-13A1-1FE6-E600A76C730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60" creationId="{25D8E5F3-A0BD-EE14-F6A2-3E54F1D0A23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62" creationId="{B448AFF7-E9FC-CFA6-5A61-E8959E1AB2C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63" creationId="{17770B51-7243-1F39-97FA-2ED0E6E304E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64" creationId="{2AE28C54-23EF-1421-1DF4-9A84BFF6A80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0:10.199" v="3449" actId="165"/>
          <ac:cxnSpMkLst>
            <pc:docMk/>
            <pc:sldMk cId="517426226" sldId="296"/>
            <ac:cxnSpMk id="365" creationId="{DB58F031-0370-B959-5672-69542AA8E276}"/>
          </ac:cxnSpMkLst>
        </pc:cxnChg>
      </pc:sldChg>
      <pc:sldChg chg="addSp delSp modSp add mod">
        <pc:chgData name="Χριστόδουλος Πελτέκης" userId="ff7747fd-0b67-4134-a027-d7db4471bddc" providerId="ADAL" clId="{79F884A6-B07C-4958-AD95-DB9C856A5BF8}" dt="2024-04-16T09:21:43.179" v="4994"/>
        <pc:sldMkLst>
          <pc:docMk/>
          <pc:sldMk cId="3832154649" sldId="297"/>
        </pc:sldMkLst>
        <pc:spChg chg="add mod">
          <ac:chgData name="Χριστόδουλος Πελτέκης" userId="ff7747fd-0b67-4134-a027-d7db4471bddc" providerId="ADAL" clId="{79F884A6-B07C-4958-AD95-DB9C856A5BF8}" dt="2024-04-15T13:22:17.386" v="3480" actId="1038"/>
          <ac:spMkLst>
            <pc:docMk/>
            <pc:sldMk cId="3832154649" sldId="297"/>
            <ac:spMk id="5" creationId="{214F24D7-66C8-322D-CB1C-184ADD8F405C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02:52.061" v="4947" actId="20577"/>
          <ac:spMkLst>
            <pc:docMk/>
            <pc:sldMk cId="3832154649" sldId="297"/>
            <ac:spMk id="6" creationId="{FC664F2E-4B40-F589-B511-25AAFD367050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43.179" v="4994"/>
          <ac:spMkLst>
            <pc:docMk/>
            <pc:sldMk cId="3832154649" sldId="297"/>
            <ac:spMk id="8" creationId="{F4D02D88-1CFB-2CDC-B3FF-609BBF12815F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43.179" v="4994"/>
          <ac:spMkLst>
            <pc:docMk/>
            <pc:sldMk cId="3832154649" sldId="297"/>
            <ac:spMk id="9" creationId="{2C543796-1454-AC91-14B8-BE91CBEDBAA7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43.179" v="4994"/>
          <ac:spMkLst>
            <pc:docMk/>
            <pc:sldMk cId="3832154649" sldId="297"/>
            <ac:spMk id="12" creationId="{C7A2B75D-D87F-35B2-E4C4-D4C865961737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43.179" v="4994"/>
          <ac:spMkLst>
            <pc:docMk/>
            <pc:sldMk cId="3832154649" sldId="297"/>
            <ac:spMk id="13" creationId="{375F20CC-DCE3-5182-B186-D2AB7D062943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43.179" v="4994"/>
          <ac:spMkLst>
            <pc:docMk/>
            <pc:sldMk cId="3832154649" sldId="297"/>
            <ac:spMk id="16" creationId="{F2472425-BD5C-19A8-4EA9-9981577CA965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43.179" v="4994"/>
          <ac:spMkLst>
            <pc:docMk/>
            <pc:sldMk cId="3832154649" sldId="297"/>
            <ac:spMk id="17" creationId="{1CC47823-7E6F-03E5-553C-4550E944B4FC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43.179" v="4994"/>
          <ac:spMkLst>
            <pc:docMk/>
            <pc:sldMk cId="3832154649" sldId="297"/>
            <ac:spMk id="20" creationId="{B2E442A3-E40F-E864-1B58-5E96A660CEDC}"/>
          </ac:spMkLst>
        </pc:spChg>
        <pc:spChg chg="add mod">
          <ac:chgData name="Χριστόδουλος Πελτέκης" userId="ff7747fd-0b67-4134-a027-d7db4471bddc" providerId="ADAL" clId="{79F884A6-B07C-4958-AD95-DB9C856A5BF8}" dt="2024-04-16T09:21:43.179" v="4994"/>
          <ac:spMkLst>
            <pc:docMk/>
            <pc:sldMk cId="3832154649" sldId="297"/>
            <ac:spMk id="21" creationId="{788CBD2A-3590-0C51-B2F7-EF389293A004}"/>
          </ac:spMkLst>
        </pc:spChg>
        <pc:spChg chg="del">
          <ac:chgData name="Χριστόδουλος Πελτέκης" userId="ff7747fd-0b67-4134-a027-d7db4471bddc" providerId="ADAL" clId="{79F884A6-B07C-4958-AD95-DB9C856A5BF8}" dt="2024-04-15T13:13:04.722" v="3371" actId="478"/>
          <ac:spMkLst>
            <pc:docMk/>
            <pc:sldMk cId="3832154649" sldId="297"/>
            <ac:spMk id="150" creationId="{A79153C5-2E28-79F5-768D-3A1BA921090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186" creationId="{B32C55D0-DD57-2E0F-69E5-B508FD85B30E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189" creationId="{D30B7E53-C3F9-F877-C03F-DB932E9BD7D2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190" creationId="{F0929604-00A9-0B91-7424-65C2D5FDEE9A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02" creationId="{EA8A134B-FF7E-41AD-1312-0DEC7C502374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03" creationId="{84AEED38-45D3-7E8B-D777-413128A5D020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05" creationId="{7D841F51-552F-C24E-C090-8150B564A59D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06" creationId="{6D38967B-EB27-0F2D-732D-A422B933AED2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09" creationId="{A3E22DF4-21DE-721A-7905-E2442107670A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10" creationId="{BDB5A2A8-4732-4F2B-F866-C2EDCE8A3A3B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12" creationId="{93F400A8-2AF5-B980-8573-E4A763A07B85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13" creationId="{8C2C0C36-0672-F66C-E870-7BF1F27D5297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17" creationId="{20204121-01C7-688C-3C89-D4EEC5C6CC98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18" creationId="{02B1D176-7B33-2C0F-4B33-BBCCF7CECA7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19" creationId="{865A7379-1420-9EC1-BA19-53E00B33378F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26" creationId="{23DD275A-6219-5AA1-0742-9979A78022F0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27" creationId="{1F1E2A37-CF79-B8D4-4E30-05CE61C77CF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30" creationId="{902585AB-5F04-6771-4ED8-F699737F063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31" creationId="{B4A0F2F8-1555-BB94-5DA8-81D7368F32ED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33" creationId="{142B380D-7BA6-FED2-B18E-C578C9637498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34" creationId="{1F4D4521-7012-4697-F123-B8CDE2D86B12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45" creationId="{2E38F2A6-A838-8D79-7950-8A6BB12F141F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46" creationId="{68DF9CC9-158B-71DD-7D21-57FD5F0490B2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48" creationId="{7EBED8AF-68CB-AE91-778F-68EFA3F52243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49" creationId="{58AA6E99-83C1-767C-A1E6-9946AAB4EEBC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52" creationId="{CFA8201A-2253-BF20-E1EF-1F9596083432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53" creationId="{C9AA6DE0-0FB7-4CDB-EC1F-F9EB86BF7DB0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55" creationId="{C2703EA3-9859-70F2-D352-92A804CFD368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56" creationId="{C0690E07-7C74-DAE2-DEE2-57BBA2CE5056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60" creationId="{326A77F9-9768-D7D6-DD17-37BC4D2BDE81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61" creationId="{AF2CE481-9786-C641-943B-550DD9B0ED3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62" creationId="{803207A8-601A-BF7B-7F72-36B7A1795A6F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69" creationId="{CBA55B5B-533A-4419-5922-A872BE30ECB3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70" creationId="{0F65B695-26AE-957A-964F-D0110391C42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73" creationId="{C3A4C7ED-D17C-605B-1E0A-1201E7D5A10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76" creationId="{824A7FDC-2518-1619-228B-D4024DAF326F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78" creationId="{7A705345-9E22-4B6C-AE78-139606C034BF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79" creationId="{3DE75E7F-8AD8-B607-904F-CAF67698751B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90" creationId="{4099D078-2AA4-B761-8EC2-47AFE767761F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91" creationId="{BB834375-E273-C304-18CE-9E265CDEF1AC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93" creationId="{CC3E8C73-D526-42D0-19E1-56E37C1483F7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94" creationId="{80296F3A-34BC-F5B5-4B17-04FF923814BA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97" creationId="{90108849-8E3B-CE93-EA05-7E7A45E93828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298" creationId="{83D0FCA3-10C8-9866-9127-D22053F74ED5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00" creationId="{DB9933A7-43A2-88DA-76C9-FC972625C85F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01" creationId="{11A07120-5B95-BC0D-284A-761ACC694085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05" creationId="{CDF68F95-7F2A-1985-69F4-D7B05D3BC0DD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06" creationId="{ADBF4248-D25C-DF80-D660-684A84A957C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07" creationId="{1B394117-AE28-72D2-BA97-98B8D5F90E4D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14" creationId="{47756AE2-4194-8D56-E876-0D2F4977FCA2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15" creationId="{1842810F-7245-6387-0805-215B4E014E84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18" creationId="{11D50F7E-0307-067F-D9E3-433CD1115E89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19" creationId="{1B7D17B2-EA1A-3B84-1D4F-5E128F140A2B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21" creationId="{DAF9F889-96B1-B1C8-91A5-E7544B367EE6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22" creationId="{BBE1681C-3395-8D07-F375-89B0F9CE3116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33" creationId="{70BE73CC-7910-CDB5-540E-4A5D709F2E04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34" creationId="{E9D313F6-AC78-18A2-7362-F7DAB20914E2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36" creationId="{0029CC35-7BD1-24BA-7CA0-37A5710D84DE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37" creationId="{62F63039-4EA4-7DAA-D2C1-587475B941DE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40" creationId="{8A32D2FC-D2BC-BED2-3D43-389C82613EBC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41" creationId="{0885ADF1-6138-1DFC-EB8C-7CC01E65C45A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43" creationId="{40944755-FB6F-708A-0945-A73FF2C857F3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44" creationId="{B016CB1E-DA47-81DA-41E9-5333BACE3AF4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48" creationId="{C9426EAB-5A3E-E9F0-E6F1-764A43E02345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49" creationId="{6469F353-D9AA-ECA9-4959-9F46E5391FF3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50" creationId="{49F96287-674A-E099-B680-24B53F0349A4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57" creationId="{935645D4-1246-A952-A40A-7A0C1486091B}"/>
          </ac:spMkLst>
        </pc:spChg>
        <pc:spChg chg="mod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58" creationId="{88771D41-115F-367B-6D86-D8FA788534BB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61" creationId="{3987EBC7-76F2-2D6D-7BCB-1775B41085C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66" creationId="{B1047B8F-BEB3-694E-ABFE-C9C1B2E9A461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67" creationId="{BCAD4229-2239-E7B4-E6B0-3C739540B00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68" creationId="{01FC0D93-A850-B571-FCB1-8C9917E97607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69" creationId="{44BD59B2-2E28-59EA-6CBC-6057F476ABD6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3:21:45.304" v="3469" actId="165"/>
          <ac:spMkLst>
            <pc:docMk/>
            <pc:sldMk cId="3832154649" sldId="297"/>
            <ac:spMk id="370" creationId="{729653FB-1896-85D5-D6F0-46E078AEE300}"/>
          </ac:spMkLst>
        </pc:spChg>
        <pc:spChg chg="del">
          <ac:chgData name="Χριστόδουλος Πελτέκης" userId="ff7747fd-0b67-4134-a027-d7db4471bddc" providerId="ADAL" clId="{79F884A6-B07C-4958-AD95-DB9C856A5BF8}" dt="2024-04-15T13:13:04.722" v="3371" actId="478"/>
          <ac:spMkLst>
            <pc:docMk/>
            <pc:sldMk cId="3832154649" sldId="297"/>
            <ac:spMk id="462" creationId="{3CF8A80C-00A7-81E8-1459-D778F27AFB72}"/>
          </ac:spMkLst>
        </pc:spChg>
        <pc:spChg chg="del">
          <ac:chgData name="Χριστόδουλος Πελτέκης" userId="ff7747fd-0b67-4134-a027-d7db4471bddc" providerId="ADAL" clId="{79F884A6-B07C-4958-AD95-DB9C856A5BF8}" dt="2024-04-15T13:13:04.722" v="3371" actId="478"/>
          <ac:spMkLst>
            <pc:docMk/>
            <pc:sldMk cId="3832154649" sldId="297"/>
            <ac:spMk id="463" creationId="{3D8F2A49-5DB1-3472-279C-A25E795206B9}"/>
          </ac:spMkLst>
        </pc:spChg>
        <pc:spChg chg="del">
          <ac:chgData name="Χριστόδουλος Πελτέκης" userId="ff7747fd-0b67-4134-a027-d7db4471bddc" providerId="ADAL" clId="{79F884A6-B07C-4958-AD95-DB9C856A5BF8}" dt="2024-04-15T13:13:04.722" v="3371" actId="478"/>
          <ac:spMkLst>
            <pc:docMk/>
            <pc:sldMk cId="3832154649" sldId="297"/>
            <ac:spMk id="464" creationId="{C367DE53-1DE6-E0CD-8212-1F50CB2E9C8D}"/>
          </ac:spMkLst>
        </pc:spChg>
        <pc:spChg chg="del">
          <ac:chgData name="Χριστόδουλος Πελτέκης" userId="ff7747fd-0b67-4134-a027-d7db4471bddc" providerId="ADAL" clId="{79F884A6-B07C-4958-AD95-DB9C856A5BF8}" dt="2024-04-15T13:13:04.722" v="3371" actId="478"/>
          <ac:spMkLst>
            <pc:docMk/>
            <pc:sldMk cId="3832154649" sldId="297"/>
            <ac:spMk id="465" creationId="{F1271B51-90F9-BAC6-FB1E-8C1B690C2872}"/>
          </ac:spMkLst>
        </pc:spChg>
        <pc:grpChg chg="de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4" creationId="{9CF059C6-046E-1044-821E-EBDCC628FE81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188" creationId="{B7C0B4C5-737A-2287-546D-B7291DCA9CD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01" creationId="{9EBD6853-88A6-3944-906C-91335DA8900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04" creationId="{E13DFCCC-104D-C532-96F7-D41C0C4CA95B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08" creationId="{E0BDDB66-2FA6-B3D2-914A-27A1C25668F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11" creationId="{08D80912-6B39-AC05-D005-2C7AFB94CA9D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16" creationId="{1B25EED8-DE65-6F2A-B621-F11B90D39C2F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25" creationId="{96AF28AD-260D-B2D7-7E11-B99219DE9B5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32" creationId="{24A5A760-FA81-E436-EE1C-6CC5EEE97454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44" creationId="{28BB8CF5-6410-FB79-5D1E-B39605A38439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47" creationId="{66D4F0CA-08F5-0BD4-11E7-F84E4B77CB3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51" creationId="{3200EDAF-BE72-79ED-4466-F541304161CA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54" creationId="{2D453B5E-3610-0288-CA68-05D6F9295A65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59" creationId="{7CCB5F13-545E-D90B-3A99-B69AADDB2A8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68" creationId="{0B3089D8-85AB-067B-729E-5988540A48C1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77" creationId="{5D6D968C-CE4F-12EB-A51C-6B0F0392F2B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89" creationId="{DEE6BF0A-A11C-B8F1-B93E-D0994D12B8D0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92" creationId="{EB32A166-0047-4306-F0D9-9A6E4533A407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96" creationId="{AEC153C2-1DD6-4156-A349-1FBF9A2F06DB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299" creationId="{CD63A8C1-84F9-EAE2-4C7E-FF8922EE984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304" creationId="{1560A1E8-ED68-E079-325F-C8A7E2687F88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313" creationId="{84494279-2E51-0192-F3FA-4F6D85F37E15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320" creationId="{26812DB4-5132-290C-2ADF-D795F07FC95C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332" creationId="{FDBF8BEA-F67E-8D08-EC5F-A6A9E4CEE302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335" creationId="{1803A4E3-5CE4-5574-4366-96EE5F7E973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339" creationId="{AC4B4771-4012-9651-3A8F-C66FCAB1DCC2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342" creationId="{68EBA9F5-13C6-5768-5582-48D8897B10C1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347" creationId="{C04A5329-405A-94A8-F640-9821A7DDB6F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3:21:45.304" v="3469" actId="165"/>
          <ac:grpSpMkLst>
            <pc:docMk/>
            <pc:sldMk cId="3832154649" sldId="297"/>
            <ac:grpSpMk id="356" creationId="{FB72D157-C9E8-EEDE-3B01-FEDF424A3E1B}"/>
          </ac:grpSpMkLst>
        </pc:grpChg>
        <pc:cxnChg chg="add mod">
          <ac:chgData name="Χριστόδουλος Πελτέκης" userId="ff7747fd-0b67-4134-a027-d7db4471bddc" providerId="ADAL" clId="{79F884A6-B07C-4958-AD95-DB9C856A5BF8}" dt="2024-04-16T09:21:43.179" v="4994"/>
          <ac:cxnSpMkLst>
            <pc:docMk/>
            <pc:sldMk cId="3832154649" sldId="297"/>
            <ac:cxnSpMk id="4" creationId="{E13EB628-6F36-5EFE-1894-15E9BD04985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43.179" v="4994"/>
          <ac:cxnSpMkLst>
            <pc:docMk/>
            <pc:sldMk cId="3832154649" sldId="297"/>
            <ac:cxnSpMk id="7" creationId="{5202760E-1E2A-3550-9B30-AA570D63204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43.179" v="4994"/>
          <ac:cxnSpMkLst>
            <pc:docMk/>
            <pc:sldMk cId="3832154649" sldId="297"/>
            <ac:cxnSpMk id="10" creationId="{31443945-D622-B434-DA25-70F61F7D4BC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43.179" v="4994"/>
          <ac:cxnSpMkLst>
            <pc:docMk/>
            <pc:sldMk cId="3832154649" sldId="297"/>
            <ac:cxnSpMk id="11" creationId="{36863DC4-7024-436A-39D5-5E84051D3750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43.179" v="4994"/>
          <ac:cxnSpMkLst>
            <pc:docMk/>
            <pc:sldMk cId="3832154649" sldId="297"/>
            <ac:cxnSpMk id="14" creationId="{A5135FBA-FDC5-BF2A-727D-0CF3F043DC65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43.179" v="4994"/>
          <ac:cxnSpMkLst>
            <pc:docMk/>
            <pc:sldMk cId="3832154649" sldId="297"/>
            <ac:cxnSpMk id="15" creationId="{B828FD54-5044-A283-C4A2-B9E387125DA1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43.179" v="4994"/>
          <ac:cxnSpMkLst>
            <pc:docMk/>
            <pc:sldMk cId="3832154649" sldId="297"/>
            <ac:cxnSpMk id="18" creationId="{E86C2A29-3944-9FD0-E5BD-5713A068F6D3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6T09:21:43.179" v="4994"/>
          <ac:cxnSpMkLst>
            <pc:docMk/>
            <pc:sldMk cId="3832154649" sldId="297"/>
            <ac:cxnSpMk id="19" creationId="{BB0A2D6F-AC03-E308-8563-F1FC7CE6842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191" creationId="{21FF6D29-9DCB-9882-81BF-EBADFDB1946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193" creationId="{54E6381A-195D-1E0D-495F-84D699DBC5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194" creationId="{B52E7FFA-2626-F26F-717E-9BD2FCC68DF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195" creationId="{7BAC46CA-7FEB-9AFE-3691-497545EF236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196" creationId="{2BC6D4FF-D273-FACA-64DC-4F9865ED01C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197" creationId="{35C29EAC-4ED2-060F-5714-715C345FDCC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198" creationId="{912CFD3D-C544-7BEB-6743-5CD4DFB25C0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199" creationId="{BDA06D47-B4D5-E921-4905-C8AF9743B33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00" creationId="{CD1E94E4-FBAC-74D0-D089-02AFFE02C4A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07" creationId="{93C2372F-6FE3-3F07-9B56-E4E10A20663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14" creationId="{3EBC795F-0AA2-668B-A5C1-E2F567F5CDB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15" creationId="{1F9C4602-A938-8EAD-DA01-9C6708D09D9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20" creationId="{997CEBC7-185B-26F2-0D86-2E111C21DB7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21" creationId="{3456F1BA-4033-33E4-D67F-75542C0472E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22" creationId="{F053609A-E427-D1EC-EA3E-7EF49505323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23" creationId="{BFDC02EE-4714-C33F-3C24-B69E4C7F5CC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24" creationId="{531851CA-E1C6-396F-D9A6-5BC476B861F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28" creationId="{BADD56EA-FFBB-F610-7C41-3FBC95F5B91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29" creationId="{1DE0C8F2-B69B-57EE-57EA-970ADC4E4AB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35" creationId="{726F9795-AD9C-3054-B6BC-5FFEAB9B87F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36" creationId="{A6F31A0E-7C70-C9EA-668C-017F68E5BAD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37" creationId="{BC735CEA-4AAC-B783-0653-55F832385292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38" creationId="{E31B7491-30C8-956F-C205-DA25160769F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2:04.256" v="3471" actId="208"/>
          <ac:cxnSpMkLst>
            <pc:docMk/>
            <pc:sldMk cId="3832154649" sldId="297"/>
            <ac:cxnSpMk id="239" creationId="{56C4D1C2-4E26-D38E-BD19-9A2EB2007C5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54.809" v="3470" actId="208"/>
          <ac:cxnSpMkLst>
            <pc:docMk/>
            <pc:sldMk cId="3832154649" sldId="297"/>
            <ac:cxnSpMk id="240" creationId="{571627FF-B0E7-42B9-703B-C48555D9B91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41" creationId="{8E015440-9927-DDD1-F277-CCB30383CD0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42" creationId="{280D198E-EBE9-4980-9671-E84F6DFDC04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43" creationId="{14A03345-D9D0-6487-5A3D-FAC55B21A89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50" creationId="{D1D71384-4854-D4DE-1400-94C6B60F79A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57" creationId="{DFF985F1-4D2E-5546-6A5F-6F36BB43234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58" creationId="{903B6CBF-3691-17BE-22D7-596CEAFC94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2:04.256" v="3471" actId="208"/>
          <ac:cxnSpMkLst>
            <pc:docMk/>
            <pc:sldMk cId="3832154649" sldId="297"/>
            <ac:cxnSpMk id="263" creationId="{64A8D868-7E88-F406-A43F-266A56D4DF56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64" creationId="{A799C7DB-0557-D24F-55CA-65EF573DED0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9:10.789" v="4932" actId="208"/>
          <ac:cxnSpMkLst>
            <pc:docMk/>
            <pc:sldMk cId="3832154649" sldId="297"/>
            <ac:cxnSpMk id="265" creationId="{C912CB66-5D8B-0ED1-51B6-F4FCC926461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6T08:59:06.221" v="4931" actId="208"/>
          <ac:cxnSpMkLst>
            <pc:docMk/>
            <pc:sldMk cId="3832154649" sldId="297"/>
            <ac:cxnSpMk id="266" creationId="{3B7C1E81-032B-D0CA-B3A0-BC1E634425D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67" creationId="{8AE833DD-82A1-990F-D193-E7DEE2362D7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71" creationId="{02EC6484-CFF9-6239-1AD2-33624E3EE95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72" creationId="{CBBDD343-42F0-8FBE-0954-EEDD83E6A7D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74" creationId="{A2FF7D7F-68D1-B420-6EF1-6423C89E70F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75" creationId="{80A20DD8-3812-6122-B1EE-9D52B0D4C71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80" creationId="{A453D408-54A5-F1E8-01B3-426BE76C094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81" creationId="{EF7E0AD5-322F-383A-5C6A-2D2E96D022C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82" creationId="{C64A77F2-DA24-6FCA-A636-B7FC8B696B2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83" creationId="{DC000EE9-308C-FE81-502A-3E4506D05FA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84" creationId="{31B1036A-8B1A-28B7-9D81-1BBBF3A529F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85" creationId="{30E5D144-94A0-BA47-2705-C730CA57F8C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86" creationId="{4FB91920-4DEF-911A-C465-5B9A133692D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87" creationId="{61830AA3-F3BF-7A8B-198D-9186255AD80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88" creationId="{07E6F220-85DA-C5EA-90DC-EBF2FED1B8A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295" creationId="{1E127EF3-73F3-6821-1F9C-11F86559D8B8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02" creationId="{6BDAC9C2-6611-8D2B-08BA-A76C38A955BD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03" creationId="{193D4E88-8DC7-2E0A-76C8-AE60EF75C34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08" creationId="{5614C5E1-30F1-1714-A412-4CA28AAB6FC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09" creationId="{0D475875-FA70-61D4-B0B0-36E2AD6872F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10" creationId="{19B60319-FEEB-28BF-1C94-A2D78C3737B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11" creationId="{687EA904-53DC-8A82-BA1B-8667F723729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12" creationId="{D582FF15-49B3-F696-9064-ABC3FEBF9B1A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16" creationId="{4628D31A-774C-0489-8707-F1094509701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17" creationId="{3A47FD84-2BC5-6C42-A443-521ACCD5FFB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23" creationId="{1CEDB3D9-5CE9-73F2-3613-11D2498D46E6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24" creationId="{3D2A7484-BBD2-E5EF-4462-A94784883DC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25" creationId="{C64604A1-9484-BA59-A5A2-A657927DBAC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26" creationId="{4A95D34F-140B-A6D0-4E78-B33D8487828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27" creationId="{5F211EDE-EC7B-057E-B10F-C52F72A3601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28" creationId="{94827920-F49F-12C6-AD2D-4DEC08F8BFD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29" creationId="{E10E0180-1279-9625-6BB0-4AB145B9D69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30" creationId="{1FF61329-32B0-0FE1-67FA-7E568120311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31" creationId="{E4EBAF9D-A77C-03DB-1316-7097B70C72B1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38" creationId="{74FC17D6-A8A9-0DDA-2EDF-40A5CC53B5E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45" creationId="{43D4EF15-3152-1BD2-4FB7-14675E397254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46" creationId="{E4C20EDE-D842-2E18-C7C1-D09B28E05D27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51" creationId="{177DAEBB-8CEE-944D-DE85-8C3A050728E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52" creationId="{F7488A3D-9E23-2706-9504-339CA788052B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53" creationId="{F61535CB-72E0-097E-48D1-48D895C0594E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54" creationId="{5B693B32-E9FF-F831-1CA9-C94B9B372E63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55" creationId="{B5E2E8C5-365D-AA89-F71A-CE452ADCC68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59" creationId="{EC2B5608-5540-13A1-1FE6-E600A76C7309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60" creationId="{25D8E5F3-A0BD-EE14-F6A2-3E54F1D0A23F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62" creationId="{B448AFF7-E9FC-CFA6-5A61-E8959E1AB2C0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63" creationId="{17770B51-7243-1F39-97FA-2ED0E6E304EC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64" creationId="{2AE28C54-23EF-1421-1DF4-9A84BFF6A805}"/>
          </ac:cxnSpMkLst>
        </pc:cxnChg>
        <pc:cxnChg chg="mod topLvl">
          <ac:chgData name="Χριστόδουλος Πελτέκης" userId="ff7747fd-0b67-4134-a027-d7db4471bddc" providerId="ADAL" clId="{79F884A6-B07C-4958-AD95-DB9C856A5BF8}" dt="2024-04-15T13:21:45.304" v="3469" actId="165"/>
          <ac:cxnSpMkLst>
            <pc:docMk/>
            <pc:sldMk cId="3832154649" sldId="297"/>
            <ac:cxnSpMk id="365" creationId="{DB58F031-0370-B959-5672-69542AA8E276}"/>
          </ac:cxnSpMkLst>
        </pc:cxnChg>
      </pc:sldChg>
      <pc:sldChg chg="addSp delSp modSp add mod delAnim modAnim">
        <pc:chgData name="Χριστόδουλος Πελτέκης" userId="ff7747fd-0b67-4134-a027-d7db4471bddc" providerId="ADAL" clId="{79F884A6-B07C-4958-AD95-DB9C856A5BF8}" dt="2024-04-16T10:03:23.969" v="5000" actId="14100"/>
        <pc:sldMkLst>
          <pc:docMk/>
          <pc:sldMk cId="2324614121" sldId="298"/>
        </pc:sldMkLst>
        <pc:spChg chg="mod">
          <ac:chgData name="Χριστόδουλος Πελτέκης" userId="ff7747fd-0b67-4134-a027-d7db4471bddc" providerId="ADAL" clId="{79F884A6-B07C-4958-AD95-DB9C856A5BF8}" dt="2024-04-16T07:48:06.049" v="4340" actId="20577"/>
          <ac:spMkLst>
            <pc:docMk/>
            <pc:sldMk cId="2324614121" sldId="298"/>
            <ac:spMk id="3" creationId="{44CE1479-A7E6-4DBD-91EE-7EBF3F73B268}"/>
          </ac:spMkLst>
        </pc:spChg>
        <pc:spChg chg="add mod">
          <ac:chgData name="Χριστόδουλος Πελτέκης" userId="ff7747fd-0b67-4134-a027-d7db4471bddc" providerId="ADAL" clId="{79F884A6-B07C-4958-AD95-DB9C856A5BF8}" dt="2024-04-16T07:46:56.578" v="4313" actId="1076"/>
          <ac:spMkLst>
            <pc:docMk/>
            <pc:sldMk cId="2324614121" sldId="298"/>
            <ac:spMk id="4" creationId="{7F0C3EA7-2C9D-6449-BFEA-D57776879E0C}"/>
          </ac:spMkLst>
        </pc:spChg>
        <pc:spChg chg="del">
          <ac:chgData name="Χριστόδουλος Πελτέκης" userId="ff7747fd-0b67-4134-a027-d7db4471bddc" providerId="ADAL" clId="{79F884A6-B07C-4958-AD95-DB9C856A5BF8}" dt="2024-04-15T15:27:36.013" v="3829" actId="478"/>
          <ac:spMkLst>
            <pc:docMk/>
            <pc:sldMk cId="2324614121" sldId="298"/>
            <ac:spMk id="4" creationId="{DAC37DD1-6A3E-CD4B-8A07-EC13654ED267}"/>
          </ac:spMkLst>
        </pc:spChg>
        <pc:spChg chg="del">
          <ac:chgData name="Χριστόδουλος Πελτέκης" userId="ff7747fd-0b67-4134-a027-d7db4471bddc" providerId="ADAL" clId="{79F884A6-B07C-4958-AD95-DB9C856A5BF8}" dt="2024-04-15T15:27:58.301" v="3837" actId="478"/>
          <ac:spMkLst>
            <pc:docMk/>
            <pc:sldMk cId="2324614121" sldId="298"/>
            <ac:spMk id="5" creationId="{36465794-7A86-4F0A-A20A-2E584B8A1C7C}"/>
          </ac:spMkLst>
        </pc:spChg>
        <pc:spChg chg="add mod">
          <ac:chgData name="Χριστόδουλος Πελτέκης" userId="ff7747fd-0b67-4134-a027-d7db4471bddc" providerId="ADAL" clId="{79F884A6-B07C-4958-AD95-DB9C856A5BF8}" dt="2024-04-16T07:52:10.897" v="4456" actId="1076"/>
          <ac:spMkLst>
            <pc:docMk/>
            <pc:sldMk cId="2324614121" sldId="298"/>
            <ac:spMk id="5" creationId="{5ED058AD-40A3-08D8-589B-E5E722CC65A8}"/>
          </ac:spMkLst>
        </pc:spChg>
        <pc:spChg chg="mod">
          <ac:chgData name="Χριστόδουλος Πελτέκης" userId="ff7747fd-0b67-4134-a027-d7db4471bddc" providerId="ADAL" clId="{79F884A6-B07C-4958-AD95-DB9C856A5BF8}" dt="2024-04-15T15:29:15.378" v="3855" actId="14100"/>
          <ac:spMkLst>
            <pc:docMk/>
            <pc:sldMk cId="2324614121" sldId="298"/>
            <ac:spMk id="6" creationId="{1969F3BB-819D-5D49-DFB4-59B4EE7BEB92}"/>
          </ac:spMkLst>
        </pc:spChg>
        <pc:spChg chg="del">
          <ac:chgData name="Χριστόδουλος Πελτέκης" userId="ff7747fd-0b67-4134-a027-d7db4471bddc" providerId="ADAL" clId="{79F884A6-B07C-4958-AD95-DB9C856A5BF8}" dt="2024-04-15T15:27:37.813" v="3830" actId="478"/>
          <ac:spMkLst>
            <pc:docMk/>
            <pc:sldMk cId="2324614121" sldId="298"/>
            <ac:spMk id="7" creationId="{F69CC5E4-0A5D-2E97-AF5C-CBBE79814248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9" creationId="{03A74389-AECC-98C4-4598-DEE3D0F39EAD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10" creationId="{ED6718A0-114F-64A2-7F96-8B8566C44C99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11" creationId="{EFD398E9-0F3F-93F8-7CF2-F522CDE7E5B7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12" creationId="{D436490F-53CA-1B71-0F92-CBD7F76555F2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13" creationId="{33835AB8-F029-EDF4-52BA-4378844E3AFE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14" creationId="{D4CCF438-6FBA-8F5F-B91C-92B63EBBB7A5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15" creationId="{A4DDEE99-B942-37B8-EB24-88AC080B919F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16" creationId="{EFEBC34D-1675-8AB9-A6EE-382C16B72028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17" creationId="{7EE91B60-2704-F622-7EBC-4DF2C0DD9F32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18" creationId="{D060F1B0-E388-B871-F3F1-E3272A21B371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19" creationId="{392D70B0-09F6-F7BF-D49A-353BA9EBCF0B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20" creationId="{2038EAA0-E343-2101-B3F8-AC95083ECFC6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22" creationId="{6DA16A14-ED45-21D4-A8ED-D0B582D4AF1C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23" creationId="{F96C6741-E896-F249-F5D6-1028CFD985AD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24" creationId="{DCB82300-C5C7-E500-DB40-F01690C40817}"/>
          </ac:spMkLst>
        </pc:spChg>
        <pc:spChg chg="add mod">
          <ac:chgData name="Χριστόδουλος Πελτέκης" userId="ff7747fd-0b67-4134-a027-d7db4471bddc" providerId="ADAL" clId="{79F884A6-B07C-4958-AD95-DB9C856A5BF8}" dt="2024-04-16T10:03:23.969" v="5000" actId="14100"/>
          <ac:spMkLst>
            <pc:docMk/>
            <pc:sldMk cId="2324614121" sldId="298"/>
            <ac:spMk id="27" creationId="{92D9183E-C16C-A3FD-D9B1-B07D58A003C3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21.096" v="3925"/>
          <ac:spMkLst>
            <pc:docMk/>
            <pc:sldMk cId="2324614121" sldId="298"/>
            <ac:spMk id="29" creationId="{6D11F0EF-3C1C-CAF9-4ADD-927AE2A69CDA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21.096" v="3925"/>
          <ac:spMkLst>
            <pc:docMk/>
            <pc:sldMk cId="2324614121" sldId="298"/>
            <ac:spMk id="30" creationId="{D5ACE3FA-903B-3CF8-358B-7B9D90C9AA5F}"/>
          </ac:spMkLst>
        </pc:spChg>
        <pc:spChg chg="add mod">
          <ac:chgData name="Χριστόδουλος Πελτέκης" userId="ff7747fd-0b67-4134-a027-d7db4471bddc" providerId="ADAL" clId="{79F884A6-B07C-4958-AD95-DB9C856A5BF8}" dt="2024-04-15T15:38:52.891" v="3995" actId="1076"/>
          <ac:spMkLst>
            <pc:docMk/>
            <pc:sldMk cId="2324614121" sldId="298"/>
            <ac:spMk id="42" creationId="{22B3E02F-5E7F-D1EC-5812-0C0503D817CA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188" creationId="{7A5739C1-5F96-FB4E-18F8-90EA3963D9B9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189" creationId="{3BE90D23-661C-AA73-0137-FAEFC8CEC4E3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190" creationId="{0E34420A-A6AE-53E1-B733-D9F2869D9F87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191" creationId="{7A89A598-E45E-F323-53F0-7668CB6BCD7F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193" creationId="{6AE909B5-D6CC-3F48-05D9-E55E8BE6FE2A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194" creationId="{C207501E-7981-FF7C-7972-02E430057DAC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195" creationId="{7B33197E-4F10-BBF8-2340-CFC4C3AE4B6A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196" creationId="{F80DD12C-83AF-A982-577B-39B628BF9447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197" creationId="{1F068EE9-5224-029B-BD69-2DBC2546D001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198" creationId="{B93FBC37-6AC8-A719-DC0C-D31AA4D23315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199" creationId="{ECD559A4-8718-F92F-D814-29F3225CCB07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00" creationId="{56953374-D1B5-1967-8D75-2F64138FC649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01" creationId="{4CC6CD30-C12A-9879-76F1-200CA578411F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02" creationId="{65428A96-51E1-BE72-4EF8-15FE1CB2EBF2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03" creationId="{4E17125D-2533-874E-F63C-08D10E44FA2C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04" creationId="{F79729CA-1A6D-C26A-5A0E-35DC18D699FC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9:10.529" v="3853" actId="1076"/>
          <ac:spMkLst>
            <pc:docMk/>
            <pc:sldMk cId="2324614121" sldId="298"/>
            <ac:spMk id="205" creationId="{66D33BC4-1664-EBDF-5D61-710BF4E13BEA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06" creationId="{94E02873-7113-6052-36FB-AFE31F12D668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07" creationId="{EF339B80-1022-DC3B-2430-517774E7E969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08" creationId="{0E1CB960-FFD3-C351-40C3-C980724F5575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09" creationId="{38F47D57-AC33-768A-B5C3-F48C48AF0194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10" creationId="{225C4E43-4CE0-D8BE-F776-29596478CCBA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11" creationId="{E8B56438-3A5D-90A7-9823-986CD78212AD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12" creationId="{9568B826-5690-2F4C-E13D-33EC075C535A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13" creationId="{FD44CF65-D2EB-4F7A-F451-57CA9BB5E8B9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14" creationId="{7E9B7717-1409-B02E-C0DE-A5254E7F4CAA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15" creationId="{A29180CA-6709-84BF-6DE5-EE4750C8AD96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16" creationId="{46C13BC9-F6F8-FC40-7D01-C0EC28674726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17" creationId="{D3067910-6DD8-ECD7-412D-8F7564AB0D05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18" creationId="{F777FF96-BF6D-20B5-A60D-EDBF07B304C6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19" creationId="{94A36F85-534A-BB04-30CB-D8E3CDF9CDA7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20" creationId="{6F9E2370-EB7F-2CF4-6DD3-6D407DE17BB4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21" creationId="{E3796319-9AAF-6BC0-5632-B77148C52F0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29:10.529" v="3853" actId="1076"/>
          <ac:spMkLst>
            <pc:docMk/>
            <pc:sldMk cId="2324614121" sldId="298"/>
            <ac:spMk id="222" creationId="{24B1E1DF-32D5-B0A6-86C5-5F39B851F984}"/>
          </ac:spMkLst>
        </pc:spChg>
        <pc:spChg chg="mod">
          <ac:chgData name="Χριστόδουλος Πελτέκης" userId="ff7747fd-0b67-4134-a027-d7db4471bddc" providerId="ADAL" clId="{79F884A6-B07C-4958-AD95-DB9C856A5BF8}" dt="2024-04-15T15:26:59.720" v="3824" actId="165"/>
          <ac:spMkLst>
            <pc:docMk/>
            <pc:sldMk cId="2324614121" sldId="298"/>
            <ac:spMk id="223" creationId="{E498BAC1-4782-9255-079F-D40E526CA401}"/>
          </ac:spMkLst>
        </pc:spChg>
        <pc:spChg chg="mod">
          <ac:chgData name="Χριστόδουλος Πελτέκης" userId="ff7747fd-0b67-4134-a027-d7db4471bddc" providerId="ADAL" clId="{79F884A6-B07C-4958-AD95-DB9C856A5BF8}" dt="2024-04-15T15:26:59.720" v="3824" actId="165"/>
          <ac:spMkLst>
            <pc:docMk/>
            <pc:sldMk cId="2324614121" sldId="298"/>
            <ac:spMk id="224" creationId="{62B51DEF-BD92-A46D-5275-33447FC45B4E}"/>
          </ac:spMkLst>
        </pc:spChg>
        <pc:spChg chg="mod">
          <ac:chgData name="Χριστόδουλος Πελτέκης" userId="ff7747fd-0b67-4134-a027-d7db4471bddc" providerId="ADAL" clId="{79F884A6-B07C-4958-AD95-DB9C856A5BF8}" dt="2024-04-15T15:26:59.720" v="3824" actId="165"/>
          <ac:spMkLst>
            <pc:docMk/>
            <pc:sldMk cId="2324614121" sldId="298"/>
            <ac:spMk id="225" creationId="{35BD2DA1-8BC0-8175-CD06-14CBF12C4E8A}"/>
          </ac:spMkLst>
        </pc:spChg>
        <pc:spChg chg="mod">
          <ac:chgData name="Χριστόδουλος Πελτέκης" userId="ff7747fd-0b67-4134-a027-d7db4471bddc" providerId="ADAL" clId="{79F884A6-B07C-4958-AD95-DB9C856A5BF8}" dt="2024-04-15T15:26:59.720" v="3824" actId="165"/>
          <ac:spMkLst>
            <pc:docMk/>
            <pc:sldMk cId="2324614121" sldId="298"/>
            <ac:spMk id="226" creationId="{A99C61FA-2959-C52A-9132-D4CFFC6AEA64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232" creationId="{E13B4A4F-D945-626C-2660-FB063FC5F57B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233" creationId="{EF89C8EA-9D90-3818-F5F4-39A80FB2D433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234" creationId="{F4B4D8C8-2F80-9AFB-0AFA-88CA9D260F28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235" creationId="{56E8AA16-4B25-2A01-A046-5095B113CF72}"/>
          </ac:spMkLst>
        </pc:spChg>
        <pc:spChg chg="mod">
          <ac:chgData name="Χριστόδουλος Πελτέκης" userId="ff7747fd-0b67-4134-a027-d7db4471bddc" providerId="ADAL" clId="{79F884A6-B07C-4958-AD95-DB9C856A5BF8}" dt="2024-04-15T15:27:51.121" v="3836" actId="165"/>
          <ac:spMkLst>
            <pc:docMk/>
            <pc:sldMk cId="2324614121" sldId="298"/>
            <ac:spMk id="237" creationId="{014DB48B-2166-4746-BA45-D5A73CEB86D1}"/>
          </ac:spMkLst>
        </pc:spChg>
        <pc:spChg chg="mod">
          <ac:chgData name="Χριστόδουλος Πελτέκης" userId="ff7747fd-0b67-4134-a027-d7db4471bddc" providerId="ADAL" clId="{79F884A6-B07C-4958-AD95-DB9C856A5BF8}" dt="2024-04-15T15:27:51.121" v="3836" actId="165"/>
          <ac:spMkLst>
            <pc:docMk/>
            <pc:sldMk cId="2324614121" sldId="298"/>
            <ac:spMk id="238" creationId="{8C078C48-96BB-0CE7-D922-B54906B55092}"/>
          </ac:spMkLst>
        </pc:spChg>
        <pc:spChg chg="mod">
          <ac:chgData name="Χριστόδουλος Πελτέκης" userId="ff7747fd-0b67-4134-a027-d7db4471bddc" providerId="ADAL" clId="{79F884A6-B07C-4958-AD95-DB9C856A5BF8}" dt="2024-04-15T15:27:51.121" v="3836" actId="165"/>
          <ac:spMkLst>
            <pc:docMk/>
            <pc:sldMk cId="2324614121" sldId="298"/>
            <ac:spMk id="239" creationId="{961264F7-5208-458F-4E8D-C073F75BF5CD}"/>
          </ac:spMkLst>
        </pc:spChg>
        <pc:spChg chg="mod">
          <ac:chgData name="Χριστόδουλος Πελτέκης" userId="ff7747fd-0b67-4134-a027-d7db4471bddc" providerId="ADAL" clId="{79F884A6-B07C-4958-AD95-DB9C856A5BF8}" dt="2024-04-15T15:27:51.121" v="3836" actId="165"/>
          <ac:spMkLst>
            <pc:docMk/>
            <pc:sldMk cId="2324614121" sldId="298"/>
            <ac:spMk id="240" creationId="{786A2AC9-4474-AA22-B0D5-0977299D8C98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41" creationId="{EA798AA6-D2AE-21A8-09D7-8D64AE0507DF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43" creationId="{A2153369-C571-AA61-4F9C-72E446445C58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44" creationId="{7E1FA2F3-0876-DDCA-BDC9-C4B3DCFC6AFF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45" creationId="{5A73B964-4422-C7E9-A079-19879834DB40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46" creationId="{D3A7C389-E7F5-ECA6-5BBF-006EAE1163CA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47" creationId="{54A8FEBE-7FF0-1ED4-BBFE-F29AD32AC06C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48" creationId="{A94E6F47-8D3B-A306-F735-F55B4D72D4C1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49" creationId="{BB29D7EB-02D2-CDB9-1A74-CF7A615A6DEF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50" creationId="{5DD70CA8-7C6C-8768-EFF3-D49828393073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51" creationId="{AD52F307-CC9C-C1F1-A13B-AB03A120932E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52" creationId="{8BFE20FF-1CA0-9EB7-219B-437A85486A8D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53" creationId="{3F7C4BD8-1017-5094-AFAE-FB5248506F07}"/>
          </ac:spMkLst>
        </pc:spChg>
        <pc:spChg chg="mod">
          <ac:chgData name="Χριστόδουλος Πελτέκης" userId="ff7747fd-0b67-4134-a027-d7db4471bddc" providerId="ADAL" clId="{79F884A6-B07C-4958-AD95-DB9C856A5BF8}" dt="2024-04-15T15:31:13.131" v="3924" actId="165"/>
          <ac:spMkLst>
            <pc:docMk/>
            <pc:sldMk cId="2324614121" sldId="298"/>
            <ac:spMk id="254" creationId="{F02DDFF6-1434-8601-36DD-BB292EF13069}"/>
          </ac:spMkLst>
        </pc:spChg>
        <pc:spChg chg="mod">
          <ac:chgData name="Χριστόδουλος Πελτέκης" userId="ff7747fd-0b67-4134-a027-d7db4471bddc" providerId="ADAL" clId="{79F884A6-B07C-4958-AD95-DB9C856A5BF8}" dt="2024-04-15T15:26:59.720" v="3824" actId="165"/>
          <ac:spMkLst>
            <pc:docMk/>
            <pc:sldMk cId="2324614121" sldId="298"/>
            <ac:spMk id="256" creationId="{DAA42776-2323-6392-0BF7-A3E31B5A3AFC}"/>
          </ac:spMkLst>
        </pc:spChg>
        <pc:spChg chg="mod">
          <ac:chgData name="Χριστόδουλος Πελτέκης" userId="ff7747fd-0b67-4134-a027-d7db4471bddc" providerId="ADAL" clId="{79F884A6-B07C-4958-AD95-DB9C856A5BF8}" dt="2024-04-15T15:26:59.720" v="3824" actId="165"/>
          <ac:spMkLst>
            <pc:docMk/>
            <pc:sldMk cId="2324614121" sldId="298"/>
            <ac:spMk id="257" creationId="{F6328F36-55AE-4892-89F3-C21DA36296F9}"/>
          </ac:spMkLst>
        </pc:spChg>
        <pc:spChg chg="mod">
          <ac:chgData name="Χριστόδουλος Πελτέκης" userId="ff7747fd-0b67-4134-a027-d7db4471bddc" providerId="ADAL" clId="{79F884A6-B07C-4958-AD95-DB9C856A5BF8}" dt="2024-04-15T15:26:59.720" v="3824" actId="165"/>
          <ac:spMkLst>
            <pc:docMk/>
            <pc:sldMk cId="2324614121" sldId="298"/>
            <ac:spMk id="258" creationId="{FE758D15-EC84-A3A4-6745-C70D3EE9353E}"/>
          </ac:spMkLst>
        </pc:spChg>
        <pc:spChg chg="mod">
          <ac:chgData name="Χριστόδουλος Πελτέκης" userId="ff7747fd-0b67-4134-a027-d7db4471bddc" providerId="ADAL" clId="{79F884A6-B07C-4958-AD95-DB9C856A5BF8}" dt="2024-04-15T15:26:59.720" v="3824" actId="165"/>
          <ac:spMkLst>
            <pc:docMk/>
            <pc:sldMk cId="2324614121" sldId="298"/>
            <ac:spMk id="261" creationId="{59A913D4-D473-ED20-5E41-A2479B307321}"/>
          </ac:spMkLst>
        </pc:spChg>
        <pc:spChg chg="mod">
          <ac:chgData name="Χριστόδουλος Πελτέκης" userId="ff7747fd-0b67-4134-a027-d7db4471bddc" providerId="ADAL" clId="{79F884A6-B07C-4958-AD95-DB9C856A5BF8}" dt="2024-04-15T15:26:59.720" v="3824" actId="165"/>
          <ac:spMkLst>
            <pc:docMk/>
            <pc:sldMk cId="2324614121" sldId="298"/>
            <ac:spMk id="262" creationId="{40A15E53-0EF0-033E-194E-0A95B57EEC6A}"/>
          </ac:spMkLst>
        </pc:spChg>
        <pc:spChg chg="mod">
          <ac:chgData name="Χριστόδουλος Πελτέκης" userId="ff7747fd-0b67-4134-a027-d7db4471bddc" providerId="ADAL" clId="{79F884A6-B07C-4958-AD95-DB9C856A5BF8}" dt="2024-04-15T15:26:59.720" v="3824" actId="165"/>
          <ac:spMkLst>
            <pc:docMk/>
            <pc:sldMk cId="2324614121" sldId="298"/>
            <ac:spMk id="263" creationId="{B4925C44-73AE-55F2-EE9E-55DC11BED624}"/>
          </ac:spMkLst>
        </pc:spChg>
        <pc:spChg chg="mod">
          <ac:chgData name="Χριστόδουλος Πελτέκης" userId="ff7747fd-0b67-4134-a027-d7db4471bddc" providerId="ADAL" clId="{79F884A6-B07C-4958-AD95-DB9C856A5BF8}" dt="2024-04-15T15:26:59.720" v="3824" actId="165"/>
          <ac:spMkLst>
            <pc:docMk/>
            <pc:sldMk cId="2324614121" sldId="298"/>
            <ac:spMk id="264" creationId="{862D4F81-1B26-75B1-092A-DEF0A2781EFC}"/>
          </ac:spMkLst>
        </pc:spChg>
        <pc:spChg chg="del mod topLvl">
          <ac:chgData name="Χριστόδουλος Πελτέκης" userId="ff7747fd-0b67-4134-a027-d7db4471bddc" providerId="ADAL" clId="{79F884A6-B07C-4958-AD95-DB9C856A5BF8}" dt="2024-04-15T15:27:35.517" v="3828" actId="478"/>
          <ac:spMkLst>
            <pc:docMk/>
            <pc:sldMk cId="2324614121" sldId="298"/>
            <ac:spMk id="266" creationId="{6DA1BB62-AB95-A33F-C6B2-C78C25EEC3AA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31:09.917" v="3923" actId="165"/>
          <ac:spMkLst>
            <pc:docMk/>
            <pc:sldMk cId="2324614121" sldId="298"/>
            <ac:spMk id="267" creationId="{406C7D35-5753-5A9A-29D9-B09CE54286ED}"/>
          </ac:spMkLst>
        </pc:spChg>
        <pc:spChg chg="mod topLvl">
          <ac:chgData name="Χριστόδουλος Πελτέκης" userId="ff7747fd-0b67-4134-a027-d7db4471bddc" providerId="ADAL" clId="{79F884A6-B07C-4958-AD95-DB9C856A5BF8}" dt="2024-04-15T15:32:26.478" v="3948" actId="1035"/>
          <ac:spMkLst>
            <pc:docMk/>
            <pc:sldMk cId="2324614121" sldId="298"/>
            <ac:spMk id="268" creationId="{79AA2B57-0ED6-93B7-0B98-14710AC714B0}"/>
          </ac:spMkLst>
        </pc:spChg>
        <pc:spChg chg="mod">
          <ac:chgData name="Χριστόδουλος Πελτέκης" userId="ff7747fd-0b67-4134-a027-d7db4471bddc" providerId="ADAL" clId="{79F884A6-B07C-4958-AD95-DB9C856A5BF8}" dt="2024-04-15T15:29:28.346" v="3856" actId="1076"/>
          <ac:spMkLst>
            <pc:docMk/>
            <pc:sldMk cId="2324614121" sldId="298"/>
            <ac:spMk id="273" creationId="{EB296C0F-0941-2DA5-4324-B5C28E3FFCE5}"/>
          </ac:spMkLst>
        </pc:spChg>
        <pc:spChg chg="del">
          <ac:chgData name="Χριστόδουλος Πελτέκης" userId="ff7747fd-0b67-4134-a027-d7db4471bddc" providerId="ADAL" clId="{79F884A6-B07C-4958-AD95-DB9C856A5BF8}" dt="2024-04-15T15:26:37.837" v="3817" actId="478"/>
          <ac:spMkLst>
            <pc:docMk/>
            <pc:sldMk cId="2324614121" sldId="298"/>
            <ac:spMk id="274" creationId="{D8D6CDE3-74D1-9548-0AC1-CEBA5399578C}"/>
          </ac:spMkLst>
        </pc:spChg>
        <pc:grpChg chg="add mod topLvl">
          <ac:chgData name="Χριστόδουλος Πελτέκης" userId="ff7747fd-0b67-4134-a027-d7db4471bddc" providerId="ADAL" clId="{79F884A6-B07C-4958-AD95-DB9C856A5BF8}" dt="2024-04-15T15:31:09.917" v="3923" actId="165"/>
          <ac:grpSpMkLst>
            <pc:docMk/>
            <pc:sldMk cId="2324614121" sldId="298"/>
            <ac:grpSpMk id="8" creationId="{E559DB1E-5EB5-3595-865E-A9ABC11DF2DA}"/>
          </ac:grpSpMkLst>
        </pc:grpChg>
        <pc:grpChg chg="add mod topLvl">
          <ac:chgData name="Χριστόδουλος Πελτέκης" userId="ff7747fd-0b67-4134-a027-d7db4471bddc" providerId="ADAL" clId="{79F884A6-B07C-4958-AD95-DB9C856A5BF8}" dt="2024-04-15T15:31:09.917" v="3923" actId="165"/>
          <ac:grpSpMkLst>
            <pc:docMk/>
            <pc:sldMk cId="2324614121" sldId="298"/>
            <ac:grpSpMk id="21" creationId="{37457F36-B276-BE24-E92B-FF98D5FBBAEB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15:31:13.131" v="3924" actId="165"/>
          <ac:grpSpMkLst>
            <pc:docMk/>
            <pc:sldMk cId="2324614121" sldId="298"/>
            <ac:grpSpMk id="25" creationId="{6BD6C569-6390-1246-1A98-5443D5DA3EF7}"/>
          </ac:grpSpMkLst>
        </pc:grpChg>
        <pc:grpChg chg="add del mod">
          <ac:chgData name="Χριστόδουλος Πελτέκης" userId="ff7747fd-0b67-4134-a027-d7db4471bddc" providerId="ADAL" clId="{79F884A6-B07C-4958-AD95-DB9C856A5BF8}" dt="2024-04-15T15:31:09.917" v="3923" actId="165"/>
          <ac:grpSpMkLst>
            <pc:docMk/>
            <pc:sldMk cId="2324614121" sldId="298"/>
            <ac:grpSpMk id="26" creationId="{89A7D33C-7BC6-7279-B942-AA7BD682587B}"/>
          </ac:grpSpMkLst>
        </pc:grpChg>
        <pc:grpChg chg="add mod">
          <ac:chgData name="Χριστόδουλος Πελτέκης" userId="ff7747fd-0b67-4134-a027-d7db4471bddc" providerId="ADAL" clId="{79F884A6-B07C-4958-AD95-DB9C856A5BF8}" dt="2024-04-15T15:32:06.299" v="3940" actId="1076"/>
          <ac:grpSpMkLst>
            <pc:docMk/>
            <pc:sldMk cId="2324614121" sldId="298"/>
            <ac:grpSpMk id="28" creationId="{03E64202-07E6-8EA3-DFBA-9BCA76A43C09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5:31:13.131" v="3924" actId="165"/>
          <ac:grpSpMkLst>
            <pc:docMk/>
            <pc:sldMk cId="2324614121" sldId="298"/>
            <ac:grpSpMk id="227" creationId="{6D6515BA-94C4-220E-B309-E1789073789E}"/>
          </ac:grpSpMkLst>
        </pc:grpChg>
        <pc:grpChg chg="del mod topLvl">
          <ac:chgData name="Χριστόδουλος Πελτέκης" userId="ff7747fd-0b67-4134-a027-d7db4471bddc" providerId="ADAL" clId="{79F884A6-B07C-4958-AD95-DB9C856A5BF8}" dt="2024-04-15T15:27:02.716" v="3825" actId="478"/>
          <ac:grpSpMkLst>
            <pc:docMk/>
            <pc:sldMk cId="2324614121" sldId="298"/>
            <ac:grpSpMk id="228" creationId="{E556CFB1-6AB9-956A-FFC3-D65E51D40573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5:31:13.131" v="3924" actId="165"/>
          <ac:grpSpMkLst>
            <pc:docMk/>
            <pc:sldMk cId="2324614121" sldId="298"/>
            <ac:grpSpMk id="229" creationId="{0A8BA2D7-40F7-4D17-3571-78564EFFBD5E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5:31:13.131" v="3924" actId="165"/>
          <ac:grpSpMkLst>
            <pc:docMk/>
            <pc:sldMk cId="2324614121" sldId="298"/>
            <ac:grpSpMk id="230" creationId="{3F3D6BE8-6B1C-885B-76AC-1D84BC590FF4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5:31:09.917" v="3923" actId="165"/>
          <ac:grpSpMkLst>
            <pc:docMk/>
            <pc:sldMk cId="2324614121" sldId="298"/>
            <ac:grpSpMk id="231" creationId="{590B0402-4733-4062-CE9C-55CC9C1D3366}"/>
          </ac:grpSpMkLst>
        </pc:grpChg>
        <pc:grpChg chg="del mod topLvl">
          <ac:chgData name="Χριστόδουλος Πελτέκης" userId="ff7747fd-0b67-4134-a027-d7db4471bddc" providerId="ADAL" clId="{79F884A6-B07C-4958-AD95-DB9C856A5BF8}" dt="2024-04-15T15:28:09.493" v="3840" actId="478"/>
          <ac:grpSpMkLst>
            <pc:docMk/>
            <pc:sldMk cId="2324614121" sldId="298"/>
            <ac:grpSpMk id="236" creationId="{FAF00878-9BE0-7FCD-28A3-459ED2D67E49}"/>
          </ac:grpSpMkLst>
        </pc:grpChg>
        <pc:grpChg chg="del mod topLvl">
          <ac:chgData name="Χριστόδουλος Πελτέκης" userId="ff7747fd-0b67-4134-a027-d7db4471bddc" providerId="ADAL" clId="{79F884A6-B07C-4958-AD95-DB9C856A5BF8}" dt="2024-04-15T15:27:32.204" v="3826" actId="478"/>
          <ac:grpSpMkLst>
            <pc:docMk/>
            <pc:sldMk cId="2324614121" sldId="298"/>
            <ac:grpSpMk id="260" creationId="{427A6A9A-9708-4E27-2EB4-FA65672635C0}"/>
          </ac:grpSpMkLst>
        </pc:grpChg>
        <pc:grpChg chg="del">
          <ac:chgData name="Χριστόδουλος Πελτέκης" userId="ff7747fd-0b67-4134-a027-d7db4471bddc" providerId="ADAL" clId="{79F884A6-B07C-4958-AD95-DB9C856A5BF8}" dt="2024-04-15T15:27:51.121" v="3836" actId="165"/>
          <ac:grpSpMkLst>
            <pc:docMk/>
            <pc:sldMk cId="2324614121" sldId="298"/>
            <ac:grpSpMk id="269" creationId="{DC4FD8F8-3511-04F2-DD48-0FC894551F15}"/>
          </ac:grpSpMkLst>
        </pc:grpChg>
        <pc:grpChg chg="mod topLvl">
          <ac:chgData name="Χριστόδουλος Πελτέκης" userId="ff7747fd-0b67-4134-a027-d7db4471bddc" providerId="ADAL" clId="{79F884A6-B07C-4958-AD95-DB9C856A5BF8}" dt="2024-04-15T15:31:13.131" v="3924" actId="165"/>
          <ac:grpSpMkLst>
            <pc:docMk/>
            <pc:sldMk cId="2324614121" sldId="298"/>
            <ac:grpSpMk id="270" creationId="{8CC4156E-4A5B-819C-ACD0-95C194362738}"/>
          </ac:grpSpMkLst>
        </pc:grpChg>
        <pc:grpChg chg="del mod topLvl">
          <ac:chgData name="Χριστόδουλος Πελτέκης" userId="ff7747fd-0b67-4134-a027-d7db4471bddc" providerId="ADAL" clId="{79F884A6-B07C-4958-AD95-DB9C856A5BF8}" dt="2024-04-15T15:27:34.373" v="3827" actId="478"/>
          <ac:grpSpMkLst>
            <pc:docMk/>
            <pc:sldMk cId="2324614121" sldId="298"/>
            <ac:grpSpMk id="271" creationId="{6F311E54-A317-4D9E-F2F3-BC1CA9C0A17B}"/>
          </ac:grpSpMkLst>
        </pc:grpChg>
        <pc:grpChg chg="del">
          <ac:chgData name="Χριστόδουλος Πελτέκης" userId="ff7747fd-0b67-4134-a027-d7db4471bddc" providerId="ADAL" clId="{79F884A6-B07C-4958-AD95-DB9C856A5BF8}" dt="2024-04-15T15:26:59.720" v="3824" actId="165"/>
          <ac:grpSpMkLst>
            <pc:docMk/>
            <pc:sldMk cId="2324614121" sldId="298"/>
            <ac:grpSpMk id="272" creationId="{163705AF-BE8A-2121-846E-E3C8E08A58A8}"/>
          </ac:grpSpMkLst>
        </pc:grpChg>
        <pc:cxnChg chg="add mod">
          <ac:chgData name="Χριστόδουλος Πελτέκης" userId="ff7747fd-0b67-4134-a027-d7db4471bddc" providerId="ADAL" clId="{79F884A6-B07C-4958-AD95-DB9C856A5BF8}" dt="2024-04-15T15:32:06.299" v="3940" actId="1076"/>
          <ac:cxnSpMkLst>
            <pc:docMk/>
            <pc:sldMk cId="2324614121" sldId="298"/>
            <ac:cxnSpMk id="32" creationId="{BAD76E25-822B-CB45-5ACC-85D55CF5B84B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32:06.299" v="3940" actId="1076"/>
          <ac:cxnSpMkLst>
            <pc:docMk/>
            <pc:sldMk cId="2324614121" sldId="298"/>
            <ac:cxnSpMk id="33" creationId="{8094D4B7-79FD-5DDC-B61A-1C52DD7CB87C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32:17.893" v="3944" actId="14100"/>
          <ac:cxnSpMkLst>
            <pc:docMk/>
            <pc:sldMk cId="2324614121" sldId="298"/>
            <ac:cxnSpMk id="36" creationId="{7DBB33D2-7F6C-E538-F31B-AE8F9C45A07D}"/>
          </ac:cxnSpMkLst>
        </pc:cxnChg>
        <pc:cxnChg chg="add mod">
          <ac:chgData name="Χριστόδουλος Πελτέκης" userId="ff7747fd-0b67-4134-a027-d7db4471bddc" providerId="ADAL" clId="{79F884A6-B07C-4958-AD95-DB9C856A5BF8}" dt="2024-04-15T15:32:26.478" v="3948" actId="1035"/>
          <ac:cxnSpMkLst>
            <pc:docMk/>
            <pc:sldMk cId="2324614121" sldId="298"/>
            <ac:cxnSpMk id="39" creationId="{70C1EEAF-C483-A9AC-9324-A519CD8FE53A}"/>
          </ac:cxnSpMkLst>
        </pc:cxnChg>
      </pc:sldChg>
      <pc:sldChg chg="add mod ord modShow">
        <pc:chgData name="Χριστόδουλος Πελτέκης" userId="ff7747fd-0b67-4134-a027-d7db4471bddc" providerId="ADAL" clId="{79F884A6-B07C-4958-AD95-DB9C856A5BF8}" dt="2024-04-15T16:11:37.720" v="4191"/>
        <pc:sldMkLst>
          <pc:docMk/>
          <pc:sldMk cId="1594888134" sldId="299"/>
        </pc:sldMkLst>
      </pc:sldChg>
      <pc:sldChg chg="modAnim">
        <pc:chgData name="Χριστόδουλος Πελτέκης" userId="ff7747fd-0b67-4134-a027-d7db4471bddc" providerId="ADAL" clId="{79F884A6-B07C-4958-AD95-DB9C856A5BF8}" dt="2024-04-16T10:10:58.540" v="5008"/>
        <pc:sldMkLst>
          <pc:docMk/>
          <pc:sldMk cId="1388988179" sldId="3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F5FD2-31F0-4C0B-95CA-811A8A4E6F51}" type="datetimeFigureOut">
              <a:rPr lang="ko-KR" altLang="en-US" smtClean="0"/>
              <a:t>2024. 5. 1.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01942-F20C-4A08-95F5-2A6986C15C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62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9943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9108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4367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672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984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7051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513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7249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70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60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3772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4452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821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0578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01942-F20C-4A08-95F5-2A6986C15CBB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160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>
            <a:extLst>
              <a:ext uri="{FF2B5EF4-FFF2-40B4-BE49-F238E27FC236}">
                <a16:creationId xmlns:a16="http://schemas.microsoft.com/office/drawing/2014/main" id="{64F1C930-B425-4849-901E-EDC7E9573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253A2A7-0643-4378-A3E0-E2766DCD4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4805" y="81528"/>
            <a:ext cx="918940" cy="885825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4D08D55B-1D39-49F6-BDF9-B7CE6C5D7DC3}"/>
              </a:ext>
            </a:extLst>
          </p:cNvPr>
          <p:cNvSpPr/>
          <p:nvPr userDrawn="1"/>
        </p:nvSpPr>
        <p:spPr>
          <a:xfrm>
            <a:off x="0" y="1285876"/>
            <a:ext cx="12192000" cy="46214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 descr="IEEE - Advancing Technology for Humanity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01" y="193448"/>
            <a:ext cx="1178881" cy="66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ICAS 202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" y="168161"/>
            <a:ext cx="3129703" cy="59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27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364DA0-5D4B-4E12-9A48-92CD86589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763B76-8FCD-42D6-B280-DEB6D9B52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203BF8F-669C-4200-84FE-AED47B44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FCBE604-F7D8-4BAE-9E04-41B7D9619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98DBE05-B6DC-47E1-9478-38F97002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056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DE5758D-9FCA-4635-A589-09672613A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4B575FB-7D72-49DD-ADB4-3C53C5C57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57CFBD-9D63-40E2-9663-27204A778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104657-C6C6-4EB3-B6CD-7299DB55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8CACAD7-4576-4C40-9416-9D25BC482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13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677C0E-ACE4-48B6-B244-F66B32AD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442075"/>
            <a:ext cx="2743200" cy="365125"/>
          </a:xfrm>
        </p:spPr>
        <p:txBody>
          <a:bodyPr/>
          <a:lstStyle/>
          <a:p>
            <a:fld id="{9D1B9D8C-A161-4084-924B-59152344AFC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08D55B-1D39-49F6-BDF9-B7CE6C5D7DC3}"/>
              </a:ext>
            </a:extLst>
          </p:cNvPr>
          <p:cNvSpPr/>
          <p:nvPr userDrawn="1"/>
        </p:nvSpPr>
        <p:spPr>
          <a:xfrm>
            <a:off x="-6350" y="0"/>
            <a:ext cx="12192000" cy="4864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5583BE3-7F27-474B-8977-CB25A2A7B5C3}"/>
              </a:ext>
            </a:extLst>
          </p:cNvPr>
          <p:cNvSpPr/>
          <p:nvPr userDrawn="1"/>
        </p:nvSpPr>
        <p:spPr>
          <a:xfrm>
            <a:off x="330200" y="889000"/>
            <a:ext cx="11544300" cy="5575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3810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C2008D-9C27-40BA-B775-F52D94664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CE39ACA-0A93-47F5-979C-E53DBB968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90649CB-9A62-4D67-8234-9B970931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EA47E10-2612-488A-BADC-A277CBC60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906D9E-5209-4103-8D45-6D90E7DE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16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8D94F0-E9F3-4EC9-B8AF-CD9D8134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433C8BF-75F1-45C5-9839-5855EAC5A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A007452-F681-477A-B267-E63D9B252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04C9462-2C89-4297-8830-81E6E3B3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A8D5A17-62F2-4724-9C56-464EB17F5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065690-1435-441E-8BD2-FE0980DA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5163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56E01D-4699-4EF1-ABD7-953ED35A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B185D4-A1C1-4545-8C1B-DB14E31DA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A3210D9-F903-4E4A-8771-96FE0016D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B8BB4AE-5BB3-4B86-B8FB-36D92158A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A083CBA-4246-4EC4-AE47-C8CA044412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8A8B5BE-EC0E-4AA9-A406-9975C9E8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70CF078-BB86-4EF9-8F9E-96633607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A695012-8856-4FE9-B815-227B227C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5734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F5B2ED-1DA7-43ED-AAC8-4AA37C41D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D1CEBB2-6046-4B5E-B235-F08DE0A4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DA1D47D-AE3C-42DD-90F6-AD0EF464A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FF90000-0433-4E85-BEB9-178F63DC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43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645635C-58AB-425A-9E3F-8C89A9393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112AD96-B2B3-4E8F-B2F9-B6E1CED2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EF97FC-B9D7-44B7-97B1-59260630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157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999AAD-A39C-44FC-833D-C4A44224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6C13F7C-ADE5-4C54-9027-330624922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EA43DAA-B250-423F-8CFC-7A16F09AA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D930C77-21E6-4D82-A68F-3604A279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4A46602-62F7-48D9-9857-F729C4761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ECB61B9-52AD-4FCD-AD42-1D11D9D5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614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A60BD5-CBCB-4F08-9940-F0587D08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47B3153-C435-4DE5-ACF6-B2E6D74D0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5E893A5-43E2-4509-93E2-5641F2707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9D959FC-792E-43B9-BC7F-5F5EA2CD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6251CA3-FD33-4408-8886-DCC37109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9A3D5AD-6B2E-42BB-BC6D-01F6B56D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442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6BCFF35-802F-480F-B853-95CFF8116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4BFE3BF-58EC-4CE6-BE15-D32491AD6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A5D5329-3041-45D6-931A-AF5CF60C5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D49890-BF7F-4409-A8FF-9A8E24AB5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FA601C4-51C6-4747-8667-BE42B82B3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B9D8C-A161-4084-924B-59152344AF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39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53006-038C-CD53-6AC9-4D3810361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51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613DC9-2BC9-70B8-881E-57C0FA6D58BA}"/>
              </a:ext>
            </a:extLst>
          </p:cNvPr>
          <p:cNvSpPr txBox="1"/>
          <p:nvPr/>
        </p:nvSpPr>
        <p:spPr>
          <a:xfrm>
            <a:off x="0" y="4762149"/>
            <a:ext cx="12185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 IEEE International Conference on Artificial</a:t>
            </a:r>
            <a:r>
              <a:rPr lang="ko-KR" altLang="en-US"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Intelligence Circuits and Systems</a:t>
            </a:r>
          </a:p>
        </p:txBody>
      </p:sp>
      <p:sp>
        <p:nvSpPr>
          <p:cNvPr id="6" name="11 CuadroTexto">
            <a:extLst>
              <a:ext uri="{FF2B5EF4-FFF2-40B4-BE49-F238E27FC236}">
                <a16:creationId xmlns:a16="http://schemas.microsoft.com/office/drawing/2014/main" id="{FAE502F9-4A5B-CA42-0379-6D172D2799B5}"/>
              </a:ext>
            </a:extLst>
          </p:cNvPr>
          <p:cNvSpPr txBox="1"/>
          <p:nvPr/>
        </p:nvSpPr>
        <p:spPr>
          <a:xfrm>
            <a:off x="479974" y="1974780"/>
            <a:ext cx="11225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Error Checking for Sparse Systolic Tensor Arrays</a:t>
            </a:r>
          </a:p>
        </p:txBody>
      </p:sp>
      <p:sp>
        <p:nvSpPr>
          <p:cNvPr id="7" name="25 CuadroTexto">
            <a:extLst>
              <a:ext uri="{FF2B5EF4-FFF2-40B4-BE49-F238E27FC236}">
                <a16:creationId xmlns:a16="http://schemas.microsoft.com/office/drawing/2014/main" id="{D9A4C361-839C-E1DE-84B0-BE3E5EB5E149}"/>
              </a:ext>
            </a:extLst>
          </p:cNvPr>
          <p:cNvSpPr txBox="1"/>
          <p:nvPr/>
        </p:nvSpPr>
        <p:spPr>
          <a:xfrm>
            <a:off x="2639379" y="3586530"/>
            <a:ext cx="69068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Electrical and Computer Engineering </a:t>
            </a:r>
          </a:p>
          <a:p>
            <a:pPr algn="ctr"/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Democritus University of Thrace, Greece</a:t>
            </a:r>
          </a:p>
        </p:txBody>
      </p:sp>
      <p:sp>
        <p:nvSpPr>
          <p:cNvPr id="9" name="25 CuadroTexto">
            <a:extLst>
              <a:ext uri="{FF2B5EF4-FFF2-40B4-BE49-F238E27FC236}">
                <a16:creationId xmlns:a16="http://schemas.microsoft.com/office/drawing/2014/main" id="{E89565FB-75B6-24B2-D0A6-4FD942E23179}"/>
              </a:ext>
            </a:extLst>
          </p:cNvPr>
          <p:cNvSpPr txBox="1"/>
          <p:nvPr/>
        </p:nvSpPr>
        <p:spPr>
          <a:xfrm>
            <a:off x="0" y="292975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Christodoulos Peltekis</a:t>
            </a:r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Dionysios Filippas, Giorgos Dimitrakopoulos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4B7289-8471-2B3C-430D-651D65A9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089"/>
          <a:stretch/>
        </p:blipFill>
        <p:spPr>
          <a:xfrm>
            <a:off x="4194967" y="5518931"/>
            <a:ext cx="3795713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63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>
            <a:extLst>
              <a:ext uri="{FF2B5EF4-FFF2-40B4-BE49-F238E27FC236}">
                <a16:creationId xmlns:a16="http://schemas.microsoft.com/office/drawing/2014/main" id="{B32C55D0-DD57-2E0F-69E5-B508FD85B30E}"/>
              </a:ext>
            </a:extLst>
          </p:cNvPr>
          <p:cNvSpPr/>
          <p:nvPr/>
        </p:nvSpPr>
        <p:spPr>
          <a:xfrm>
            <a:off x="7307113" y="4088446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7C0B4C5-737A-2287-546D-B7291DCA9CD7}"/>
              </a:ext>
            </a:extLst>
          </p:cNvPr>
          <p:cNvGrpSpPr/>
          <p:nvPr/>
        </p:nvGrpSpPr>
        <p:grpSpPr>
          <a:xfrm>
            <a:off x="7897702" y="4783350"/>
            <a:ext cx="286549" cy="286549"/>
            <a:chOff x="8644128" y="1757548"/>
            <a:chExt cx="417407" cy="417407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D30B7E53-C3F9-F877-C03F-DB932E9BD7D2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0" name="Multiply 115">
              <a:extLst>
                <a:ext uri="{FF2B5EF4-FFF2-40B4-BE49-F238E27FC236}">
                  <a16:creationId xmlns:a16="http://schemas.microsoft.com/office/drawing/2014/main" id="{F0929604-00A9-0B91-7424-65C2D5FDEE9A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1FF6D29-9DCB-9882-81BF-EBADFDB1946F}"/>
              </a:ext>
            </a:extLst>
          </p:cNvPr>
          <p:cNvCxnSpPr>
            <a:cxnSpLocks/>
          </p:cNvCxnSpPr>
          <p:nvPr/>
        </p:nvCxnSpPr>
        <p:spPr>
          <a:xfrm>
            <a:off x="7161635" y="421914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54E6381A-195D-1E0D-495F-84D699DBC580}"/>
              </a:ext>
            </a:extLst>
          </p:cNvPr>
          <p:cNvCxnSpPr>
            <a:cxnSpLocks/>
          </p:cNvCxnSpPr>
          <p:nvPr/>
        </p:nvCxnSpPr>
        <p:spPr>
          <a:xfrm>
            <a:off x="7161635" y="429251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B52E7FFA-2626-F26F-717E-9BD2FCC68DF7}"/>
              </a:ext>
            </a:extLst>
          </p:cNvPr>
          <p:cNvCxnSpPr>
            <a:cxnSpLocks/>
          </p:cNvCxnSpPr>
          <p:nvPr/>
        </p:nvCxnSpPr>
        <p:spPr>
          <a:xfrm>
            <a:off x="7161635" y="436589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BAC46CA-7FEB-9AFE-3691-497545EF2362}"/>
              </a:ext>
            </a:extLst>
          </p:cNvPr>
          <p:cNvCxnSpPr>
            <a:cxnSpLocks/>
          </p:cNvCxnSpPr>
          <p:nvPr/>
        </p:nvCxnSpPr>
        <p:spPr>
          <a:xfrm>
            <a:off x="7161635" y="443926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BC6D4FF-D273-FACA-64DC-4F9865ED01C0}"/>
              </a:ext>
            </a:extLst>
          </p:cNvPr>
          <p:cNvCxnSpPr>
            <a:cxnSpLocks/>
            <a:stCxn id="230" idx="0"/>
            <a:endCxn id="189" idx="0"/>
          </p:cNvCxnSpPr>
          <p:nvPr/>
        </p:nvCxnSpPr>
        <p:spPr>
          <a:xfrm>
            <a:off x="8040975" y="4635173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35C29EAC-4ED2-060F-5714-715C345FDCC3}"/>
              </a:ext>
            </a:extLst>
          </p:cNvPr>
          <p:cNvCxnSpPr>
            <a:cxnSpLocks/>
          </p:cNvCxnSpPr>
          <p:nvPr/>
        </p:nvCxnSpPr>
        <p:spPr>
          <a:xfrm>
            <a:off x="7871586" y="4219147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12CFD3D-C544-7BEB-6743-5CD4DFB25C03}"/>
              </a:ext>
            </a:extLst>
          </p:cNvPr>
          <p:cNvCxnSpPr>
            <a:cxnSpLocks/>
          </p:cNvCxnSpPr>
          <p:nvPr/>
        </p:nvCxnSpPr>
        <p:spPr>
          <a:xfrm>
            <a:off x="7981235" y="4292518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DA06D47-B4D5-E921-4905-C8AF9743B332}"/>
              </a:ext>
            </a:extLst>
          </p:cNvPr>
          <p:cNvCxnSpPr>
            <a:cxnSpLocks/>
          </p:cNvCxnSpPr>
          <p:nvPr/>
        </p:nvCxnSpPr>
        <p:spPr>
          <a:xfrm>
            <a:off x="8090884" y="436589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D1E94E4-FBAC-74D0-D089-02AFFE02C4A7}"/>
              </a:ext>
            </a:extLst>
          </p:cNvPr>
          <p:cNvCxnSpPr>
            <a:cxnSpLocks/>
          </p:cNvCxnSpPr>
          <p:nvPr/>
        </p:nvCxnSpPr>
        <p:spPr>
          <a:xfrm>
            <a:off x="8200533" y="443926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EBD6853-88A6-3944-906C-91335DA8900E}"/>
              </a:ext>
            </a:extLst>
          </p:cNvPr>
          <p:cNvGrpSpPr/>
          <p:nvPr/>
        </p:nvGrpSpPr>
        <p:grpSpPr>
          <a:xfrm>
            <a:off x="8791981" y="5254333"/>
            <a:ext cx="286549" cy="286549"/>
            <a:chOff x="9875536" y="2093245"/>
            <a:chExt cx="417407" cy="417407"/>
          </a:xfrm>
        </p:grpSpPr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A8A134B-FF7E-41AD-1312-0DEC7C502374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3" name="Plus 140">
              <a:extLst>
                <a:ext uri="{FF2B5EF4-FFF2-40B4-BE49-F238E27FC236}">
                  <a16:creationId xmlns:a16="http://schemas.microsoft.com/office/drawing/2014/main" id="{84AEED38-45D3-7E8B-D777-413128A5D020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13DFCCC-104D-C532-96F7-D41C0C4CA95B}"/>
              </a:ext>
            </a:extLst>
          </p:cNvPr>
          <p:cNvGrpSpPr/>
          <p:nvPr/>
        </p:nvGrpSpPr>
        <p:grpSpPr>
          <a:xfrm>
            <a:off x="7488333" y="4740623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7D841F51-552F-C24E-C090-8150B564A59D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" name="Triangle 142">
              <a:extLst>
                <a:ext uri="{FF2B5EF4-FFF2-40B4-BE49-F238E27FC236}">
                  <a16:creationId xmlns:a16="http://schemas.microsoft.com/office/drawing/2014/main" id="{6D38967B-EB27-0F2D-732D-A422B933AED2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93C2372F-6FE3-3F07-9B56-E4E10A20663D}"/>
              </a:ext>
            </a:extLst>
          </p:cNvPr>
          <p:cNvCxnSpPr>
            <a:cxnSpLocks/>
            <a:stCxn id="205" idx="3"/>
            <a:endCxn id="189" idx="2"/>
          </p:cNvCxnSpPr>
          <p:nvPr/>
        </p:nvCxnSpPr>
        <p:spPr>
          <a:xfrm flipV="1">
            <a:off x="7708040" y="4926625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E0BDDB66-2FA6-B3D2-914A-27A1C25668F0}"/>
              </a:ext>
            </a:extLst>
          </p:cNvPr>
          <p:cNvGrpSpPr/>
          <p:nvPr/>
        </p:nvGrpSpPr>
        <p:grpSpPr>
          <a:xfrm>
            <a:off x="9188418" y="4151824"/>
            <a:ext cx="199734" cy="501146"/>
            <a:chOff x="8465904" y="1703123"/>
            <a:chExt cx="290946" cy="548462"/>
          </a:xfrm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A3E22DF4-21DE-721A-7905-E2442107670A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10" name="Triangle 152">
              <a:extLst>
                <a:ext uri="{FF2B5EF4-FFF2-40B4-BE49-F238E27FC236}">
                  <a16:creationId xmlns:a16="http://schemas.microsoft.com/office/drawing/2014/main" id="{BDB5A2A8-4732-4F2B-F866-C2EDCE8A3A3B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08D80912-6B39-AC05-D005-2C7AFB94CA9D}"/>
              </a:ext>
            </a:extLst>
          </p:cNvPr>
          <p:cNvGrpSpPr/>
          <p:nvPr/>
        </p:nvGrpSpPr>
        <p:grpSpPr>
          <a:xfrm rot="16200000">
            <a:off x="8834780" y="5528983"/>
            <a:ext cx="199734" cy="375302"/>
            <a:chOff x="8465904" y="1703123"/>
            <a:chExt cx="290946" cy="546690"/>
          </a:xfrm>
        </p:grpSpPr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93F400A8-2AF5-B980-8573-E4A763A07B85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13" name="Triangle 155">
              <a:extLst>
                <a:ext uri="{FF2B5EF4-FFF2-40B4-BE49-F238E27FC236}">
                  <a16:creationId xmlns:a16="http://schemas.microsoft.com/office/drawing/2014/main" id="{8C2C0C36-0672-F66C-E870-7BF1F27D5297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3EBC795F-0AA2-668B-A5C1-E2F567F5CDB5}"/>
              </a:ext>
            </a:extLst>
          </p:cNvPr>
          <p:cNvCxnSpPr>
            <a:cxnSpLocks/>
            <a:stCxn id="202" idx="4"/>
            <a:endCxn id="212" idx="3"/>
          </p:cNvCxnSpPr>
          <p:nvPr/>
        </p:nvCxnSpPr>
        <p:spPr>
          <a:xfrm flipH="1">
            <a:off x="8934647" y="554088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nector: Elbow 214">
            <a:extLst>
              <a:ext uri="{FF2B5EF4-FFF2-40B4-BE49-F238E27FC236}">
                <a16:creationId xmlns:a16="http://schemas.microsoft.com/office/drawing/2014/main" id="{1F9C4602-A938-8EAD-DA01-9C6708D09D92}"/>
              </a:ext>
            </a:extLst>
          </p:cNvPr>
          <p:cNvCxnSpPr>
            <a:cxnSpLocks/>
            <a:stCxn id="189" idx="6"/>
            <a:endCxn id="202" idx="1"/>
          </p:cNvCxnSpPr>
          <p:nvPr/>
        </p:nvCxnSpPr>
        <p:spPr>
          <a:xfrm>
            <a:off x="8184251" y="492662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1B25EED8-DE65-6F2A-B621-F11B90D39C2F}"/>
              </a:ext>
            </a:extLst>
          </p:cNvPr>
          <p:cNvGrpSpPr/>
          <p:nvPr/>
        </p:nvGrpSpPr>
        <p:grpSpPr>
          <a:xfrm>
            <a:off x="8349895" y="5255661"/>
            <a:ext cx="286549" cy="286549"/>
            <a:chOff x="8644128" y="1757548"/>
            <a:chExt cx="417407" cy="417407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20204121-01C7-688C-3C89-D4EEC5C6CC98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8" name="Multiply 115">
              <a:extLst>
                <a:ext uri="{FF2B5EF4-FFF2-40B4-BE49-F238E27FC236}">
                  <a16:creationId xmlns:a16="http://schemas.microsoft.com/office/drawing/2014/main" id="{02B1D176-7B33-2C0F-4B33-BBCCF7CECA76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219" name="Trapezium 123">
            <a:extLst>
              <a:ext uri="{FF2B5EF4-FFF2-40B4-BE49-F238E27FC236}">
                <a16:creationId xmlns:a16="http://schemas.microsoft.com/office/drawing/2014/main" id="{865A7379-1420-9EC1-BA19-53E00B33378F}"/>
              </a:ext>
            </a:extLst>
          </p:cNvPr>
          <p:cNvSpPr/>
          <p:nvPr/>
        </p:nvSpPr>
        <p:spPr>
          <a:xfrm rot="10800000">
            <a:off x="8273960" y="469085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997CEBC7-185B-26F2-0D86-2E111C21DB73}"/>
              </a:ext>
            </a:extLst>
          </p:cNvPr>
          <p:cNvCxnSpPr>
            <a:cxnSpLocks/>
            <a:stCxn id="219" idx="0"/>
            <a:endCxn id="217" idx="0"/>
          </p:cNvCxnSpPr>
          <p:nvPr/>
        </p:nvCxnSpPr>
        <p:spPr>
          <a:xfrm>
            <a:off x="8493168" y="4801363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3456F1BA-4033-33E4-D67F-75542C0472EB}"/>
              </a:ext>
            </a:extLst>
          </p:cNvPr>
          <p:cNvCxnSpPr>
            <a:cxnSpLocks/>
          </p:cNvCxnSpPr>
          <p:nvPr/>
        </p:nvCxnSpPr>
        <p:spPr>
          <a:xfrm>
            <a:off x="8323779" y="421601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F053609A-E427-D1EC-EA3E-7EF49505323C}"/>
              </a:ext>
            </a:extLst>
          </p:cNvPr>
          <p:cNvCxnSpPr>
            <a:cxnSpLocks/>
          </p:cNvCxnSpPr>
          <p:nvPr/>
        </p:nvCxnSpPr>
        <p:spPr>
          <a:xfrm>
            <a:off x="8433428" y="429251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BFDC02EE-4714-C33F-3C24-B69E4C7F5CC1}"/>
              </a:ext>
            </a:extLst>
          </p:cNvPr>
          <p:cNvCxnSpPr>
            <a:cxnSpLocks/>
          </p:cNvCxnSpPr>
          <p:nvPr/>
        </p:nvCxnSpPr>
        <p:spPr>
          <a:xfrm>
            <a:off x="8543077" y="4365890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531851CA-E1C6-396F-D9A6-5BC476B861F1}"/>
              </a:ext>
            </a:extLst>
          </p:cNvPr>
          <p:cNvCxnSpPr>
            <a:cxnSpLocks/>
          </p:cNvCxnSpPr>
          <p:nvPr/>
        </p:nvCxnSpPr>
        <p:spPr>
          <a:xfrm>
            <a:off x="8652726" y="4439261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96AF28AD-260D-B2D7-7E11-B99219DE9B57}"/>
              </a:ext>
            </a:extLst>
          </p:cNvPr>
          <p:cNvGrpSpPr/>
          <p:nvPr/>
        </p:nvGrpSpPr>
        <p:grpSpPr>
          <a:xfrm>
            <a:off x="7486520" y="5212934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3DD275A-6219-5AA1-0742-9979A78022F0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Triangle 142">
              <a:extLst>
                <a:ext uri="{FF2B5EF4-FFF2-40B4-BE49-F238E27FC236}">
                  <a16:creationId xmlns:a16="http://schemas.microsoft.com/office/drawing/2014/main" id="{1F1E2A37-CF79-B8D4-4E30-05CE61C77CF8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ADD56EA-FFBB-F610-7C41-3FBC95F5B914}"/>
              </a:ext>
            </a:extLst>
          </p:cNvPr>
          <p:cNvCxnSpPr>
            <a:cxnSpLocks/>
            <a:stCxn id="226" idx="3"/>
            <a:endCxn id="217" idx="2"/>
          </p:cNvCxnSpPr>
          <p:nvPr/>
        </p:nvCxnSpPr>
        <p:spPr>
          <a:xfrm flipV="1">
            <a:off x="7706227" y="5398936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1DE0C8F2-B69B-57EE-57EA-970ADC4E4ABA}"/>
              </a:ext>
            </a:extLst>
          </p:cNvPr>
          <p:cNvCxnSpPr>
            <a:cxnSpLocks/>
            <a:stCxn id="217" idx="6"/>
            <a:endCxn id="202" idx="2"/>
          </p:cNvCxnSpPr>
          <p:nvPr/>
        </p:nvCxnSpPr>
        <p:spPr>
          <a:xfrm flipV="1">
            <a:off x="8636444" y="539760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rapezium 123">
            <a:extLst>
              <a:ext uri="{FF2B5EF4-FFF2-40B4-BE49-F238E27FC236}">
                <a16:creationId xmlns:a16="http://schemas.microsoft.com/office/drawing/2014/main" id="{902585AB-5F04-6771-4ED8-F699737F0639}"/>
              </a:ext>
            </a:extLst>
          </p:cNvPr>
          <p:cNvSpPr/>
          <p:nvPr/>
        </p:nvSpPr>
        <p:spPr>
          <a:xfrm rot="10800000">
            <a:off x="7821766" y="452466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B4A0F2F8-1555-BB94-5DA8-81D7368F32ED}"/>
              </a:ext>
            </a:extLst>
          </p:cNvPr>
          <p:cNvSpPr/>
          <p:nvPr/>
        </p:nvSpPr>
        <p:spPr>
          <a:xfrm>
            <a:off x="9546731" y="4088565"/>
            <a:ext cx="1964026" cy="16205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24A5A760-FA81-E436-EE1C-6CC5EEE97454}"/>
              </a:ext>
            </a:extLst>
          </p:cNvPr>
          <p:cNvGrpSpPr/>
          <p:nvPr/>
        </p:nvGrpSpPr>
        <p:grpSpPr>
          <a:xfrm>
            <a:off x="10137320" y="4783350"/>
            <a:ext cx="286549" cy="286549"/>
            <a:chOff x="8644128" y="1757548"/>
            <a:chExt cx="417407" cy="417407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142B380D-7BA6-FED2-B18E-C578C9637498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4" name="Multiply 115">
              <a:extLst>
                <a:ext uri="{FF2B5EF4-FFF2-40B4-BE49-F238E27FC236}">
                  <a16:creationId xmlns:a16="http://schemas.microsoft.com/office/drawing/2014/main" id="{1F4D4521-7012-4697-F123-B8CDE2D86B12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726F9795-AD9C-3054-B6BC-5FFEAB9B87F5}"/>
              </a:ext>
            </a:extLst>
          </p:cNvPr>
          <p:cNvCxnSpPr>
            <a:cxnSpLocks/>
          </p:cNvCxnSpPr>
          <p:nvPr/>
        </p:nvCxnSpPr>
        <p:spPr>
          <a:xfrm>
            <a:off x="9401253" y="421914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6F31A0E-7C70-C9EA-668C-017F68E5BADA}"/>
              </a:ext>
            </a:extLst>
          </p:cNvPr>
          <p:cNvCxnSpPr>
            <a:cxnSpLocks/>
          </p:cNvCxnSpPr>
          <p:nvPr/>
        </p:nvCxnSpPr>
        <p:spPr>
          <a:xfrm>
            <a:off x="9401253" y="429251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C735CEA-4AAC-B783-0653-55F832385292}"/>
              </a:ext>
            </a:extLst>
          </p:cNvPr>
          <p:cNvCxnSpPr>
            <a:cxnSpLocks/>
          </p:cNvCxnSpPr>
          <p:nvPr/>
        </p:nvCxnSpPr>
        <p:spPr>
          <a:xfrm>
            <a:off x="9401253" y="436589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31B7491-30C8-956F-C205-DA25160769F5}"/>
              </a:ext>
            </a:extLst>
          </p:cNvPr>
          <p:cNvCxnSpPr>
            <a:cxnSpLocks/>
          </p:cNvCxnSpPr>
          <p:nvPr/>
        </p:nvCxnSpPr>
        <p:spPr>
          <a:xfrm>
            <a:off x="9401253" y="443926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56C4D1C2-4E26-D38E-BD19-9A2EB2007C58}"/>
              </a:ext>
            </a:extLst>
          </p:cNvPr>
          <p:cNvCxnSpPr>
            <a:cxnSpLocks/>
            <a:stCxn id="273" idx="0"/>
            <a:endCxn id="233" idx="0"/>
          </p:cNvCxnSpPr>
          <p:nvPr/>
        </p:nvCxnSpPr>
        <p:spPr>
          <a:xfrm>
            <a:off x="10280593" y="4635173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571627FF-B0E7-42B9-703B-C48555D9B917}"/>
              </a:ext>
            </a:extLst>
          </p:cNvPr>
          <p:cNvCxnSpPr>
            <a:cxnSpLocks/>
          </p:cNvCxnSpPr>
          <p:nvPr/>
        </p:nvCxnSpPr>
        <p:spPr>
          <a:xfrm>
            <a:off x="10111204" y="4219147"/>
            <a:ext cx="0" cy="35496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8E015440-9927-DDD1-F277-CCB30383CD07}"/>
              </a:ext>
            </a:extLst>
          </p:cNvPr>
          <p:cNvCxnSpPr>
            <a:cxnSpLocks/>
          </p:cNvCxnSpPr>
          <p:nvPr/>
        </p:nvCxnSpPr>
        <p:spPr>
          <a:xfrm>
            <a:off x="10220853" y="4292518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280D198E-EBE9-4980-9671-E84F6DFDC041}"/>
              </a:ext>
            </a:extLst>
          </p:cNvPr>
          <p:cNvCxnSpPr>
            <a:cxnSpLocks/>
          </p:cNvCxnSpPr>
          <p:nvPr/>
        </p:nvCxnSpPr>
        <p:spPr>
          <a:xfrm>
            <a:off x="10330502" y="436589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14A03345-D9D0-6487-5A3D-FAC55B21A898}"/>
              </a:ext>
            </a:extLst>
          </p:cNvPr>
          <p:cNvCxnSpPr>
            <a:cxnSpLocks/>
          </p:cNvCxnSpPr>
          <p:nvPr/>
        </p:nvCxnSpPr>
        <p:spPr>
          <a:xfrm>
            <a:off x="10440151" y="443926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8BB8CF5-6410-FB79-5D1E-B39605A38439}"/>
              </a:ext>
            </a:extLst>
          </p:cNvPr>
          <p:cNvGrpSpPr/>
          <p:nvPr/>
        </p:nvGrpSpPr>
        <p:grpSpPr>
          <a:xfrm>
            <a:off x="11031599" y="5254333"/>
            <a:ext cx="286549" cy="286549"/>
            <a:chOff x="9875536" y="2093245"/>
            <a:chExt cx="417407" cy="417407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2E38F2A6-A838-8D79-7950-8A6BB12F141F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6" name="Plus 140">
              <a:extLst>
                <a:ext uri="{FF2B5EF4-FFF2-40B4-BE49-F238E27FC236}">
                  <a16:creationId xmlns:a16="http://schemas.microsoft.com/office/drawing/2014/main" id="{68DF9CC9-158B-71DD-7D21-57FD5F0490B2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66D4F0CA-08F5-0BD4-11E7-F84E4B77CB33}"/>
              </a:ext>
            </a:extLst>
          </p:cNvPr>
          <p:cNvGrpSpPr/>
          <p:nvPr/>
        </p:nvGrpSpPr>
        <p:grpSpPr>
          <a:xfrm>
            <a:off x="9727951" y="4740623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EBED8AF-68CB-AE91-778F-68EFA3F5224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9" name="Triangle 142">
              <a:extLst>
                <a:ext uri="{FF2B5EF4-FFF2-40B4-BE49-F238E27FC236}">
                  <a16:creationId xmlns:a16="http://schemas.microsoft.com/office/drawing/2014/main" id="{58AA6E99-83C1-767C-A1E6-9946AAB4EEBC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D1D71384-4854-D4DE-1400-94C6B60F79AD}"/>
              </a:ext>
            </a:extLst>
          </p:cNvPr>
          <p:cNvCxnSpPr>
            <a:cxnSpLocks/>
            <a:stCxn id="248" idx="3"/>
            <a:endCxn id="233" idx="2"/>
          </p:cNvCxnSpPr>
          <p:nvPr/>
        </p:nvCxnSpPr>
        <p:spPr>
          <a:xfrm flipV="1">
            <a:off x="9947658" y="4926625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3200EDAF-BE72-79ED-4466-F541304161CA}"/>
              </a:ext>
            </a:extLst>
          </p:cNvPr>
          <p:cNvGrpSpPr/>
          <p:nvPr/>
        </p:nvGrpSpPr>
        <p:grpSpPr>
          <a:xfrm>
            <a:off x="11428036" y="4151824"/>
            <a:ext cx="199734" cy="501146"/>
            <a:chOff x="8465904" y="1703123"/>
            <a:chExt cx="290946" cy="548462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CFA8201A-2253-BF20-E1EF-1F959608343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53" name="Triangle 152">
              <a:extLst>
                <a:ext uri="{FF2B5EF4-FFF2-40B4-BE49-F238E27FC236}">
                  <a16:creationId xmlns:a16="http://schemas.microsoft.com/office/drawing/2014/main" id="{C9AA6DE0-0FB7-4CDB-EC1F-F9EB86BF7DB0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2D453B5E-3610-0288-CA68-05D6F9295A65}"/>
              </a:ext>
            </a:extLst>
          </p:cNvPr>
          <p:cNvGrpSpPr/>
          <p:nvPr/>
        </p:nvGrpSpPr>
        <p:grpSpPr>
          <a:xfrm rot="16200000">
            <a:off x="11074398" y="5528983"/>
            <a:ext cx="199734" cy="375302"/>
            <a:chOff x="8465904" y="1703123"/>
            <a:chExt cx="290946" cy="546690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C2703EA3-9859-70F2-D352-92A804CFD36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56" name="Triangle 155">
              <a:extLst>
                <a:ext uri="{FF2B5EF4-FFF2-40B4-BE49-F238E27FC236}">
                  <a16:creationId xmlns:a16="http://schemas.microsoft.com/office/drawing/2014/main" id="{C0690E07-7C74-DAE2-DEE2-57BBA2CE5056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DFF985F1-4D2E-5546-6A5F-6F36BB432349}"/>
              </a:ext>
            </a:extLst>
          </p:cNvPr>
          <p:cNvCxnSpPr>
            <a:cxnSpLocks/>
            <a:stCxn id="245" idx="4"/>
            <a:endCxn id="255" idx="3"/>
          </p:cNvCxnSpPr>
          <p:nvPr/>
        </p:nvCxnSpPr>
        <p:spPr>
          <a:xfrm flipH="1">
            <a:off x="11174265" y="554088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or: Elbow 257">
            <a:extLst>
              <a:ext uri="{FF2B5EF4-FFF2-40B4-BE49-F238E27FC236}">
                <a16:creationId xmlns:a16="http://schemas.microsoft.com/office/drawing/2014/main" id="{903B6CBF-3691-17BE-22D7-596CEAFC9480}"/>
              </a:ext>
            </a:extLst>
          </p:cNvPr>
          <p:cNvCxnSpPr>
            <a:cxnSpLocks/>
            <a:stCxn id="233" idx="6"/>
            <a:endCxn id="245" idx="1"/>
          </p:cNvCxnSpPr>
          <p:nvPr/>
        </p:nvCxnSpPr>
        <p:spPr>
          <a:xfrm>
            <a:off x="10423869" y="492662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7CCB5F13-545E-D90B-3A99-B69AADDB2A80}"/>
              </a:ext>
            </a:extLst>
          </p:cNvPr>
          <p:cNvGrpSpPr/>
          <p:nvPr/>
        </p:nvGrpSpPr>
        <p:grpSpPr>
          <a:xfrm>
            <a:off x="10589513" y="5255661"/>
            <a:ext cx="286549" cy="286549"/>
            <a:chOff x="8644128" y="1757548"/>
            <a:chExt cx="417407" cy="417407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26A77F9-9768-D7D6-DD17-37BC4D2BDE81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1" name="Multiply 115">
              <a:extLst>
                <a:ext uri="{FF2B5EF4-FFF2-40B4-BE49-F238E27FC236}">
                  <a16:creationId xmlns:a16="http://schemas.microsoft.com/office/drawing/2014/main" id="{AF2CE481-9786-C641-943B-550DD9B0ED34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262" name="Trapezium 123">
            <a:extLst>
              <a:ext uri="{FF2B5EF4-FFF2-40B4-BE49-F238E27FC236}">
                <a16:creationId xmlns:a16="http://schemas.microsoft.com/office/drawing/2014/main" id="{803207A8-601A-BF7B-7F72-36B7A1795A6F}"/>
              </a:ext>
            </a:extLst>
          </p:cNvPr>
          <p:cNvSpPr/>
          <p:nvPr/>
        </p:nvSpPr>
        <p:spPr>
          <a:xfrm rot="10800000">
            <a:off x="10513578" y="469085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64A8D868-7E88-F406-A43F-266A56D4DF56}"/>
              </a:ext>
            </a:extLst>
          </p:cNvPr>
          <p:cNvCxnSpPr>
            <a:cxnSpLocks/>
            <a:stCxn id="262" idx="0"/>
            <a:endCxn id="260" idx="0"/>
          </p:cNvCxnSpPr>
          <p:nvPr/>
        </p:nvCxnSpPr>
        <p:spPr>
          <a:xfrm>
            <a:off x="10732786" y="4801363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A799C7DB-0557-D24F-55CA-65EF573DED00}"/>
              </a:ext>
            </a:extLst>
          </p:cNvPr>
          <p:cNvCxnSpPr>
            <a:cxnSpLocks/>
          </p:cNvCxnSpPr>
          <p:nvPr/>
        </p:nvCxnSpPr>
        <p:spPr>
          <a:xfrm>
            <a:off x="10563397" y="421601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C912CB66-5D8B-0ED1-51B6-F4FCC926461F}"/>
              </a:ext>
            </a:extLst>
          </p:cNvPr>
          <p:cNvCxnSpPr>
            <a:cxnSpLocks/>
          </p:cNvCxnSpPr>
          <p:nvPr/>
        </p:nvCxnSpPr>
        <p:spPr>
          <a:xfrm>
            <a:off x="10673046" y="429251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3B7C1E81-032B-D0CA-B3A0-BC1E634425D9}"/>
              </a:ext>
            </a:extLst>
          </p:cNvPr>
          <p:cNvCxnSpPr>
            <a:cxnSpLocks/>
          </p:cNvCxnSpPr>
          <p:nvPr/>
        </p:nvCxnSpPr>
        <p:spPr>
          <a:xfrm>
            <a:off x="10782695" y="4365890"/>
            <a:ext cx="0" cy="32778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8AE833DD-82A1-990F-D193-E7DEE2362D7E}"/>
              </a:ext>
            </a:extLst>
          </p:cNvPr>
          <p:cNvCxnSpPr>
            <a:cxnSpLocks/>
          </p:cNvCxnSpPr>
          <p:nvPr/>
        </p:nvCxnSpPr>
        <p:spPr>
          <a:xfrm>
            <a:off x="10892344" y="4439261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0B3089D8-85AB-067B-729E-5988540A48C1}"/>
              </a:ext>
            </a:extLst>
          </p:cNvPr>
          <p:cNvGrpSpPr/>
          <p:nvPr/>
        </p:nvGrpSpPr>
        <p:grpSpPr>
          <a:xfrm>
            <a:off x="9726138" y="5212934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CBA55B5B-533A-4419-5922-A872BE30ECB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" name="Triangle 142">
              <a:extLst>
                <a:ext uri="{FF2B5EF4-FFF2-40B4-BE49-F238E27FC236}">
                  <a16:creationId xmlns:a16="http://schemas.microsoft.com/office/drawing/2014/main" id="{0F65B695-26AE-957A-964F-D0110391C429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02EC6484-CFF9-6239-1AD2-33624E3EE95B}"/>
              </a:ext>
            </a:extLst>
          </p:cNvPr>
          <p:cNvCxnSpPr>
            <a:cxnSpLocks/>
            <a:stCxn id="269" idx="3"/>
            <a:endCxn id="260" idx="2"/>
          </p:cNvCxnSpPr>
          <p:nvPr/>
        </p:nvCxnSpPr>
        <p:spPr>
          <a:xfrm flipV="1">
            <a:off x="9945845" y="5398936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CBBDD343-42F0-8FBE-0954-EEDD83E6A7DA}"/>
              </a:ext>
            </a:extLst>
          </p:cNvPr>
          <p:cNvCxnSpPr>
            <a:cxnSpLocks/>
            <a:stCxn id="260" idx="6"/>
            <a:endCxn id="245" idx="2"/>
          </p:cNvCxnSpPr>
          <p:nvPr/>
        </p:nvCxnSpPr>
        <p:spPr>
          <a:xfrm flipV="1">
            <a:off x="10876062" y="539760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rapezium 123">
            <a:extLst>
              <a:ext uri="{FF2B5EF4-FFF2-40B4-BE49-F238E27FC236}">
                <a16:creationId xmlns:a16="http://schemas.microsoft.com/office/drawing/2014/main" id="{C3A4C7ED-D17C-605B-1E0A-1201E7D5A10D}"/>
              </a:ext>
            </a:extLst>
          </p:cNvPr>
          <p:cNvSpPr/>
          <p:nvPr/>
        </p:nvSpPr>
        <p:spPr>
          <a:xfrm rot="10800000">
            <a:off x="10061384" y="452466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74" name="Connector: Elbow 273">
            <a:extLst>
              <a:ext uri="{FF2B5EF4-FFF2-40B4-BE49-F238E27FC236}">
                <a16:creationId xmlns:a16="http://schemas.microsoft.com/office/drawing/2014/main" id="{A2FF7D7F-68D1-B420-6EF1-6423C89E70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88358" y="4555691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nector: Elbow 274">
            <a:extLst>
              <a:ext uri="{FF2B5EF4-FFF2-40B4-BE49-F238E27FC236}">
                <a16:creationId xmlns:a16="http://schemas.microsoft.com/office/drawing/2014/main" id="{80A20DD8-3812-6122-B1EE-9D52B0D4C71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532672" y="4555691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24A7FDC-2518-1619-228B-D4024DAF326F}"/>
              </a:ext>
            </a:extLst>
          </p:cNvPr>
          <p:cNvSpPr/>
          <p:nvPr/>
        </p:nvSpPr>
        <p:spPr>
          <a:xfrm>
            <a:off x="7307113" y="2175859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5D6D968C-CE4F-12EB-A51C-6B0F0392F2BE}"/>
              </a:ext>
            </a:extLst>
          </p:cNvPr>
          <p:cNvGrpSpPr/>
          <p:nvPr/>
        </p:nvGrpSpPr>
        <p:grpSpPr>
          <a:xfrm>
            <a:off x="7897702" y="2870763"/>
            <a:ext cx="286549" cy="286549"/>
            <a:chOff x="8644128" y="1757548"/>
            <a:chExt cx="417407" cy="417407"/>
          </a:xfrm>
        </p:grpSpPr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7A705345-9E22-4B6C-AE78-139606C034BF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79" name="Multiply 115">
              <a:extLst>
                <a:ext uri="{FF2B5EF4-FFF2-40B4-BE49-F238E27FC236}">
                  <a16:creationId xmlns:a16="http://schemas.microsoft.com/office/drawing/2014/main" id="{3DE75E7F-8AD8-B607-904F-CAF67698751B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A453D408-54A5-F1E8-01B3-426BE76C0947}"/>
              </a:ext>
            </a:extLst>
          </p:cNvPr>
          <p:cNvCxnSpPr>
            <a:cxnSpLocks/>
          </p:cNvCxnSpPr>
          <p:nvPr/>
        </p:nvCxnSpPr>
        <p:spPr>
          <a:xfrm>
            <a:off x="7161635" y="230656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EF7E0AD5-322F-383A-5C6A-2D2E96D022C5}"/>
              </a:ext>
            </a:extLst>
          </p:cNvPr>
          <p:cNvCxnSpPr>
            <a:cxnSpLocks/>
          </p:cNvCxnSpPr>
          <p:nvPr/>
        </p:nvCxnSpPr>
        <p:spPr>
          <a:xfrm>
            <a:off x="7161635" y="237993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C64A77F2-DA24-6FCA-A636-B7FC8B696B2F}"/>
              </a:ext>
            </a:extLst>
          </p:cNvPr>
          <p:cNvCxnSpPr>
            <a:cxnSpLocks/>
          </p:cNvCxnSpPr>
          <p:nvPr/>
        </p:nvCxnSpPr>
        <p:spPr>
          <a:xfrm>
            <a:off x="7161635" y="2453303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DC000EE9-308C-FE81-502A-3E4506D05FA4}"/>
              </a:ext>
            </a:extLst>
          </p:cNvPr>
          <p:cNvCxnSpPr>
            <a:cxnSpLocks/>
          </p:cNvCxnSpPr>
          <p:nvPr/>
        </p:nvCxnSpPr>
        <p:spPr>
          <a:xfrm>
            <a:off x="7161635" y="2526675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31B1036A-8B1A-28B7-9D81-1BBBF3A529F7}"/>
              </a:ext>
            </a:extLst>
          </p:cNvPr>
          <p:cNvCxnSpPr>
            <a:cxnSpLocks/>
            <a:stCxn id="318" idx="0"/>
            <a:endCxn id="278" idx="0"/>
          </p:cNvCxnSpPr>
          <p:nvPr/>
        </p:nvCxnSpPr>
        <p:spPr>
          <a:xfrm>
            <a:off x="8040975" y="2722586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30E5D144-94A0-BA47-2705-C730CA57F8C8}"/>
              </a:ext>
            </a:extLst>
          </p:cNvPr>
          <p:cNvCxnSpPr>
            <a:cxnSpLocks/>
          </p:cNvCxnSpPr>
          <p:nvPr/>
        </p:nvCxnSpPr>
        <p:spPr>
          <a:xfrm>
            <a:off x="7871586" y="2306560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4FB91920-4DEF-911A-C465-5B9A133692D9}"/>
              </a:ext>
            </a:extLst>
          </p:cNvPr>
          <p:cNvCxnSpPr>
            <a:cxnSpLocks/>
          </p:cNvCxnSpPr>
          <p:nvPr/>
        </p:nvCxnSpPr>
        <p:spPr>
          <a:xfrm>
            <a:off x="7981235" y="2379931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61830AA3-F3BF-7A8B-198D-9186255AD807}"/>
              </a:ext>
            </a:extLst>
          </p:cNvPr>
          <p:cNvCxnSpPr>
            <a:cxnSpLocks/>
          </p:cNvCxnSpPr>
          <p:nvPr/>
        </p:nvCxnSpPr>
        <p:spPr>
          <a:xfrm>
            <a:off x="8090884" y="2453303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07E6F220-85DA-C5EA-90DC-EBF2FED1B8A8}"/>
              </a:ext>
            </a:extLst>
          </p:cNvPr>
          <p:cNvCxnSpPr>
            <a:cxnSpLocks/>
          </p:cNvCxnSpPr>
          <p:nvPr/>
        </p:nvCxnSpPr>
        <p:spPr>
          <a:xfrm>
            <a:off x="8200533" y="2526674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DEE6BF0A-A11C-B8F1-B93E-D0994D12B8D0}"/>
              </a:ext>
            </a:extLst>
          </p:cNvPr>
          <p:cNvGrpSpPr/>
          <p:nvPr/>
        </p:nvGrpSpPr>
        <p:grpSpPr>
          <a:xfrm>
            <a:off x="8791981" y="3341746"/>
            <a:ext cx="286549" cy="286549"/>
            <a:chOff x="9875536" y="2093245"/>
            <a:chExt cx="417407" cy="417407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4099D078-2AA4-B761-8EC2-47AFE767761F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91" name="Plus 140">
              <a:extLst>
                <a:ext uri="{FF2B5EF4-FFF2-40B4-BE49-F238E27FC236}">
                  <a16:creationId xmlns:a16="http://schemas.microsoft.com/office/drawing/2014/main" id="{BB834375-E273-C304-18CE-9E265CDEF1AC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EB32A166-0047-4306-F0D9-9A6E4533A407}"/>
              </a:ext>
            </a:extLst>
          </p:cNvPr>
          <p:cNvGrpSpPr/>
          <p:nvPr/>
        </p:nvGrpSpPr>
        <p:grpSpPr>
          <a:xfrm>
            <a:off x="7488333" y="2828036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CC3E8C73-D526-42D0-19E1-56E37C1483F7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4" name="Triangle 142">
              <a:extLst>
                <a:ext uri="{FF2B5EF4-FFF2-40B4-BE49-F238E27FC236}">
                  <a16:creationId xmlns:a16="http://schemas.microsoft.com/office/drawing/2014/main" id="{80296F3A-34BC-F5B5-4B17-04FF923814BA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1E127EF3-73F3-6821-1F9C-11F86559D8B8}"/>
              </a:ext>
            </a:extLst>
          </p:cNvPr>
          <p:cNvCxnSpPr>
            <a:cxnSpLocks/>
            <a:stCxn id="293" idx="3"/>
            <a:endCxn id="278" idx="2"/>
          </p:cNvCxnSpPr>
          <p:nvPr/>
        </p:nvCxnSpPr>
        <p:spPr>
          <a:xfrm flipV="1">
            <a:off x="7708040" y="3014038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AEC153C2-1DD6-4156-A349-1FBF9A2F06DB}"/>
              </a:ext>
            </a:extLst>
          </p:cNvPr>
          <p:cNvGrpSpPr/>
          <p:nvPr/>
        </p:nvGrpSpPr>
        <p:grpSpPr>
          <a:xfrm>
            <a:off x="9188418" y="2239237"/>
            <a:ext cx="199734" cy="501146"/>
            <a:chOff x="8465904" y="1703123"/>
            <a:chExt cx="290946" cy="548462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90108849-8E3B-CE93-EA05-7E7A45E9382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98" name="Triangle 152">
              <a:extLst>
                <a:ext uri="{FF2B5EF4-FFF2-40B4-BE49-F238E27FC236}">
                  <a16:creationId xmlns:a16="http://schemas.microsoft.com/office/drawing/2014/main" id="{83D0FCA3-10C8-9866-9127-D22053F74ED5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CD63A8C1-84F9-EAE2-4C7E-FF8922EE984E}"/>
              </a:ext>
            </a:extLst>
          </p:cNvPr>
          <p:cNvGrpSpPr/>
          <p:nvPr/>
        </p:nvGrpSpPr>
        <p:grpSpPr>
          <a:xfrm rot="16200000">
            <a:off x="8834780" y="3616396"/>
            <a:ext cx="199734" cy="375302"/>
            <a:chOff x="8465904" y="1703123"/>
            <a:chExt cx="290946" cy="546690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B9933A7-43A2-88DA-76C9-FC972625C85F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01" name="Triangle 155">
              <a:extLst>
                <a:ext uri="{FF2B5EF4-FFF2-40B4-BE49-F238E27FC236}">
                  <a16:creationId xmlns:a16="http://schemas.microsoft.com/office/drawing/2014/main" id="{11A07120-5B95-BC0D-284A-761ACC694085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6BDAC9C2-6611-8D2B-08BA-A76C38A955BD}"/>
              </a:ext>
            </a:extLst>
          </p:cNvPr>
          <p:cNvCxnSpPr>
            <a:cxnSpLocks/>
            <a:stCxn id="290" idx="4"/>
            <a:endCxn id="300" idx="3"/>
          </p:cNvCxnSpPr>
          <p:nvPr/>
        </p:nvCxnSpPr>
        <p:spPr>
          <a:xfrm flipH="1">
            <a:off x="8934647" y="3628295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Connector: Elbow 302">
            <a:extLst>
              <a:ext uri="{FF2B5EF4-FFF2-40B4-BE49-F238E27FC236}">
                <a16:creationId xmlns:a16="http://schemas.microsoft.com/office/drawing/2014/main" id="{193D4E88-8DC7-2E0A-76C8-AE60EF75C349}"/>
              </a:ext>
            </a:extLst>
          </p:cNvPr>
          <p:cNvCxnSpPr>
            <a:cxnSpLocks/>
            <a:stCxn id="278" idx="6"/>
            <a:endCxn id="290" idx="1"/>
          </p:cNvCxnSpPr>
          <p:nvPr/>
        </p:nvCxnSpPr>
        <p:spPr>
          <a:xfrm>
            <a:off x="8184251" y="3014038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1560A1E8-ED68-E079-325F-C8A7E2687F88}"/>
              </a:ext>
            </a:extLst>
          </p:cNvPr>
          <p:cNvGrpSpPr/>
          <p:nvPr/>
        </p:nvGrpSpPr>
        <p:grpSpPr>
          <a:xfrm>
            <a:off x="8349895" y="3343074"/>
            <a:ext cx="286549" cy="286549"/>
            <a:chOff x="8644128" y="1757548"/>
            <a:chExt cx="417407" cy="417407"/>
          </a:xfrm>
        </p:grpSpPr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CDF68F95-7F2A-1985-69F4-D7B05D3BC0DD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6" name="Multiply 115">
              <a:extLst>
                <a:ext uri="{FF2B5EF4-FFF2-40B4-BE49-F238E27FC236}">
                  <a16:creationId xmlns:a16="http://schemas.microsoft.com/office/drawing/2014/main" id="{ADBF4248-D25C-DF80-D660-684A84A957CC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07" name="Trapezium 123">
            <a:extLst>
              <a:ext uri="{FF2B5EF4-FFF2-40B4-BE49-F238E27FC236}">
                <a16:creationId xmlns:a16="http://schemas.microsoft.com/office/drawing/2014/main" id="{1B394117-AE28-72D2-BA97-98B8D5F90E4D}"/>
              </a:ext>
            </a:extLst>
          </p:cNvPr>
          <p:cNvSpPr/>
          <p:nvPr/>
        </p:nvSpPr>
        <p:spPr>
          <a:xfrm rot="10800000">
            <a:off x="8273960" y="277826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5614C5E1-30F1-1714-A412-4CA28AAB6FCC}"/>
              </a:ext>
            </a:extLst>
          </p:cNvPr>
          <p:cNvCxnSpPr>
            <a:cxnSpLocks/>
            <a:stCxn id="307" idx="0"/>
            <a:endCxn id="305" idx="0"/>
          </p:cNvCxnSpPr>
          <p:nvPr/>
        </p:nvCxnSpPr>
        <p:spPr>
          <a:xfrm>
            <a:off x="8493168" y="2888776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0D475875-FA70-61D4-B0B0-36E2AD6872F0}"/>
              </a:ext>
            </a:extLst>
          </p:cNvPr>
          <p:cNvCxnSpPr>
            <a:cxnSpLocks/>
          </p:cNvCxnSpPr>
          <p:nvPr/>
        </p:nvCxnSpPr>
        <p:spPr>
          <a:xfrm>
            <a:off x="8323779" y="2303428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19B60319-FEEB-28BF-1C94-A2D78C3737BF}"/>
              </a:ext>
            </a:extLst>
          </p:cNvPr>
          <p:cNvCxnSpPr>
            <a:cxnSpLocks/>
          </p:cNvCxnSpPr>
          <p:nvPr/>
        </p:nvCxnSpPr>
        <p:spPr>
          <a:xfrm>
            <a:off x="8433428" y="2379931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687EA904-53DC-8A82-BA1B-8667F7237293}"/>
              </a:ext>
            </a:extLst>
          </p:cNvPr>
          <p:cNvCxnSpPr>
            <a:cxnSpLocks/>
          </p:cNvCxnSpPr>
          <p:nvPr/>
        </p:nvCxnSpPr>
        <p:spPr>
          <a:xfrm>
            <a:off x="8543077" y="2453303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D582FF15-49B3-F696-9064-ABC3FEBF9B1A}"/>
              </a:ext>
            </a:extLst>
          </p:cNvPr>
          <p:cNvCxnSpPr>
            <a:cxnSpLocks/>
          </p:cNvCxnSpPr>
          <p:nvPr/>
        </p:nvCxnSpPr>
        <p:spPr>
          <a:xfrm>
            <a:off x="8652726" y="2526674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84494279-2E51-0192-F3FA-4F6D85F37E15}"/>
              </a:ext>
            </a:extLst>
          </p:cNvPr>
          <p:cNvGrpSpPr/>
          <p:nvPr/>
        </p:nvGrpSpPr>
        <p:grpSpPr>
          <a:xfrm>
            <a:off x="7486520" y="3300347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47756AE2-4194-8D56-E876-0D2F4977FCA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5" name="Triangle 142">
              <a:extLst>
                <a:ext uri="{FF2B5EF4-FFF2-40B4-BE49-F238E27FC236}">
                  <a16:creationId xmlns:a16="http://schemas.microsoft.com/office/drawing/2014/main" id="{1842810F-7245-6387-0805-215B4E014E84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4628D31A-774C-0489-8707-F1094509701C}"/>
              </a:ext>
            </a:extLst>
          </p:cNvPr>
          <p:cNvCxnSpPr>
            <a:cxnSpLocks/>
            <a:stCxn id="314" idx="3"/>
            <a:endCxn id="305" idx="2"/>
          </p:cNvCxnSpPr>
          <p:nvPr/>
        </p:nvCxnSpPr>
        <p:spPr>
          <a:xfrm flipV="1">
            <a:off x="7706227" y="3486349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3A47FD84-2BC5-6C42-A443-521ACCD5FFB5}"/>
              </a:ext>
            </a:extLst>
          </p:cNvPr>
          <p:cNvCxnSpPr>
            <a:cxnSpLocks/>
            <a:stCxn id="305" idx="6"/>
            <a:endCxn id="290" idx="2"/>
          </p:cNvCxnSpPr>
          <p:nvPr/>
        </p:nvCxnSpPr>
        <p:spPr>
          <a:xfrm flipV="1">
            <a:off x="8636444" y="3485021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Trapezium 123">
            <a:extLst>
              <a:ext uri="{FF2B5EF4-FFF2-40B4-BE49-F238E27FC236}">
                <a16:creationId xmlns:a16="http://schemas.microsoft.com/office/drawing/2014/main" id="{11D50F7E-0307-067F-D9E3-433CD1115E89}"/>
              </a:ext>
            </a:extLst>
          </p:cNvPr>
          <p:cNvSpPr/>
          <p:nvPr/>
        </p:nvSpPr>
        <p:spPr>
          <a:xfrm rot="10800000">
            <a:off x="7821766" y="261207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1B7D17B2-EA1A-3B84-1D4F-5E128F140A2B}"/>
              </a:ext>
            </a:extLst>
          </p:cNvPr>
          <p:cNvSpPr/>
          <p:nvPr/>
        </p:nvSpPr>
        <p:spPr>
          <a:xfrm>
            <a:off x="9546731" y="2175978"/>
            <a:ext cx="1964026" cy="16205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26812DB4-5132-290C-2ADF-D795F07FC95C}"/>
              </a:ext>
            </a:extLst>
          </p:cNvPr>
          <p:cNvGrpSpPr/>
          <p:nvPr/>
        </p:nvGrpSpPr>
        <p:grpSpPr>
          <a:xfrm>
            <a:off x="10137320" y="2870763"/>
            <a:ext cx="286549" cy="286549"/>
            <a:chOff x="8644128" y="1757548"/>
            <a:chExt cx="417407" cy="417407"/>
          </a:xfrm>
        </p:grpSpPr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DAF9F889-96B1-B1C8-91A5-E7544B367EE6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2" name="Multiply 115">
              <a:extLst>
                <a:ext uri="{FF2B5EF4-FFF2-40B4-BE49-F238E27FC236}">
                  <a16:creationId xmlns:a16="http://schemas.microsoft.com/office/drawing/2014/main" id="{BBE1681C-3395-8D07-F375-89B0F9CE3116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1CEDB3D9-5CE9-73F2-3613-11D2498D46E6}"/>
              </a:ext>
            </a:extLst>
          </p:cNvPr>
          <p:cNvCxnSpPr>
            <a:cxnSpLocks/>
          </p:cNvCxnSpPr>
          <p:nvPr/>
        </p:nvCxnSpPr>
        <p:spPr>
          <a:xfrm>
            <a:off x="9401253" y="230656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3D2A7484-BBD2-E5EF-4462-A94784883DC1}"/>
              </a:ext>
            </a:extLst>
          </p:cNvPr>
          <p:cNvCxnSpPr>
            <a:cxnSpLocks/>
          </p:cNvCxnSpPr>
          <p:nvPr/>
        </p:nvCxnSpPr>
        <p:spPr>
          <a:xfrm>
            <a:off x="9401253" y="237993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C64604A1-9484-BA59-A5A2-A657927DBAC4}"/>
              </a:ext>
            </a:extLst>
          </p:cNvPr>
          <p:cNvCxnSpPr>
            <a:cxnSpLocks/>
          </p:cNvCxnSpPr>
          <p:nvPr/>
        </p:nvCxnSpPr>
        <p:spPr>
          <a:xfrm>
            <a:off x="9401253" y="2453303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4A95D34F-140B-A6D0-4E78-B33D84878284}"/>
              </a:ext>
            </a:extLst>
          </p:cNvPr>
          <p:cNvCxnSpPr>
            <a:cxnSpLocks/>
          </p:cNvCxnSpPr>
          <p:nvPr/>
        </p:nvCxnSpPr>
        <p:spPr>
          <a:xfrm>
            <a:off x="9401253" y="2526675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5F211EDE-EC7B-057E-B10F-C52F72A3601E}"/>
              </a:ext>
            </a:extLst>
          </p:cNvPr>
          <p:cNvCxnSpPr>
            <a:cxnSpLocks/>
            <a:stCxn id="361" idx="0"/>
            <a:endCxn id="321" idx="0"/>
          </p:cNvCxnSpPr>
          <p:nvPr/>
        </p:nvCxnSpPr>
        <p:spPr>
          <a:xfrm>
            <a:off x="10280593" y="2722586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94827920-F49F-12C6-AD2D-4DEC08F8BFDF}"/>
              </a:ext>
            </a:extLst>
          </p:cNvPr>
          <p:cNvCxnSpPr>
            <a:cxnSpLocks/>
          </p:cNvCxnSpPr>
          <p:nvPr/>
        </p:nvCxnSpPr>
        <p:spPr>
          <a:xfrm>
            <a:off x="10111204" y="2306560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E10E0180-1279-9625-6BB0-4AB145B9D699}"/>
              </a:ext>
            </a:extLst>
          </p:cNvPr>
          <p:cNvCxnSpPr>
            <a:cxnSpLocks/>
          </p:cNvCxnSpPr>
          <p:nvPr/>
        </p:nvCxnSpPr>
        <p:spPr>
          <a:xfrm>
            <a:off x="10220853" y="2379931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1FF61329-32B0-0FE1-67FA-7E568120311F}"/>
              </a:ext>
            </a:extLst>
          </p:cNvPr>
          <p:cNvCxnSpPr>
            <a:cxnSpLocks/>
          </p:cNvCxnSpPr>
          <p:nvPr/>
        </p:nvCxnSpPr>
        <p:spPr>
          <a:xfrm>
            <a:off x="10330502" y="2453303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E4EBAF9D-A77C-03DB-1316-7097B70C72B1}"/>
              </a:ext>
            </a:extLst>
          </p:cNvPr>
          <p:cNvCxnSpPr>
            <a:cxnSpLocks/>
          </p:cNvCxnSpPr>
          <p:nvPr/>
        </p:nvCxnSpPr>
        <p:spPr>
          <a:xfrm>
            <a:off x="10440151" y="2526674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FDBF8BEA-F67E-8D08-EC5F-A6A9E4CEE302}"/>
              </a:ext>
            </a:extLst>
          </p:cNvPr>
          <p:cNvGrpSpPr/>
          <p:nvPr/>
        </p:nvGrpSpPr>
        <p:grpSpPr>
          <a:xfrm>
            <a:off x="11031599" y="3341746"/>
            <a:ext cx="286549" cy="286549"/>
            <a:chOff x="9875536" y="2093245"/>
            <a:chExt cx="417407" cy="417407"/>
          </a:xfrm>
        </p:grpSpPr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70BE73CC-7910-CDB5-540E-4A5D709F2E04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4" name="Plus 140">
              <a:extLst>
                <a:ext uri="{FF2B5EF4-FFF2-40B4-BE49-F238E27FC236}">
                  <a16:creationId xmlns:a16="http://schemas.microsoft.com/office/drawing/2014/main" id="{E9D313F6-AC78-18A2-7362-F7DAB20914E2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1803A4E3-5CE4-5574-4366-96EE5F7E973E}"/>
              </a:ext>
            </a:extLst>
          </p:cNvPr>
          <p:cNvGrpSpPr/>
          <p:nvPr/>
        </p:nvGrpSpPr>
        <p:grpSpPr>
          <a:xfrm>
            <a:off x="9727951" y="2828036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0029CC35-7BD1-24BA-7CA0-37A5710D84DE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7" name="Triangle 142">
              <a:extLst>
                <a:ext uri="{FF2B5EF4-FFF2-40B4-BE49-F238E27FC236}">
                  <a16:creationId xmlns:a16="http://schemas.microsoft.com/office/drawing/2014/main" id="{62F63039-4EA4-7DAA-D2C1-587475B941DE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74FC17D6-A8A9-0DDA-2EDF-40A5CC53B5E7}"/>
              </a:ext>
            </a:extLst>
          </p:cNvPr>
          <p:cNvCxnSpPr>
            <a:cxnSpLocks/>
            <a:stCxn id="336" idx="3"/>
            <a:endCxn id="321" idx="2"/>
          </p:cNvCxnSpPr>
          <p:nvPr/>
        </p:nvCxnSpPr>
        <p:spPr>
          <a:xfrm flipV="1">
            <a:off x="9947658" y="3014038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AC4B4771-4012-9651-3A8F-C66FCAB1DCC2}"/>
              </a:ext>
            </a:extLst>
          </p:cNvPr>
          <p:cNvGrpSpPr/>
          <p:nvPr/>
        </p:nvGrpSpPr>
        <p:grpSpPr>
          <a:xfrm>
            <a:off x="11428036" y="2239237"/>
            <a:ext cx="199734" cy="501146"/>
            <a:chOff x="8465904" y="1703123"/>
            <a:chExt cx="290946" cy="548462"/>
          </a:xfrm>
        </p:grpSpPr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8A32D2FC-D2BC-BED2-3D43-389C82613EBC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41" name="Triangle 152">
              <a:extLst>
                <a:ext uri="{FF2B5EF4-FFF2-40B4-BE49-F238E27FC236}">
                  <a16:creationId xmlns:a16="http://schemas.microsoft.com/office/drawing/2014/main" id="{0885ADF1-6138-1DFC-EB8C-7CC01E65C45A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68EBA9F5-13C6-5768-5582-48D8897B10C1}"/>
              </a:ext>
            </a:extLst>
          </p:cNvPr>
          <p:cNvGrpSpPr/>
          <p:nvPr/>
        </p:nvGrpSpPr>
        <p:grpSpPr>
          <a:xfrm rot="16200000">
            <a:off x="11074398" y="3616396"/>
            <a:ext cx="199734" cy="375302"/>
            <a:chOff x="8465904" y="1703123"/>
            <a:chExt cx="290946" cy="546690"/>
          </a:xfrm>
        </p:grpSpPr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40944755-FB6F-708A-0945-A73FF2C857F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44" name="Triangle 155">
              <a:extLst>
                <a:ext uri="{FF2B5EF4-FFF2-40B4-BE49-F238E27FC236}">
                  <a16:creationId xmlns:a16="http://schemas.microsoft.com/office/drawing/2014/main" id="{B016CB1E-DA47-81DA-41E9-5333BACE3AF4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43D4EF15-3152-1BD2-4FB7-14675E397254}"/>
              </a:ext>
            </a:extLst>
          </p:cNvPr>
          <p:cNvCxnSpPr>
            <a:cxnSpLocks/>
            <a:stCxn id="333" idx="4"/>
            <a:endCxn id="343" idx="3"/>
          </p:cNvCxnSpPr>
          <p:nvPr/>
        </p:nvCxnSpPr>
        <p:spPr>
          <a:xfrm flipH="1">
            <a:off x="11174265" y="3628295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Connector: Elbow 345">
            <a:extLst>
              <a:ext uri="{FF2B5EF4-FFF2-40B4-BE49-F238E27FC236}">
                <a16:creationId xmlns:a16="http://schemas.microsoft.com/office/drawing/2014/main" id="{E4C20EDE-D842-2E18-C7C1-D09B28E05D27}"/>
              </a:ext>
            </a:extLst>
          </p:cNvPr>
          <p:cNvCxnSpPr>
            <a:cxnSpLocks/>
            <a:stCxn id="321" idx="6"/>
            <a:endCxn id="333" idx="1"/>
          </p:cNvCxnSpPr>
          <p:nvPr/>
        </p:nvCxnSpPr>
        <p:spPr>
          <a:xfrm>
            <a:off x="10423869" y="3014038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C04A5329-405A-94A8-F640-9821A7DDB6F3}"/>
              </a:ext>
            </a:extLst>
          </p:cNvPr>
          <p:cNvGrpSpPr/>
          <p:nvPr/>
        </p:nvGrpSpPr>
        <p:grpSpPr>
          <a:xfrm>
            <a:off x="10589513" y="3343074"/>
            <a:ext cx="286549" cy="286549"/>
            <a:chOff x="8644128" y="1757548"/>
            <a:chExt cx="417407" cy="417407"/>
          </a:xfrm>
        </p:grpSpPr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C9426EAB-5A3E-E9F0-E6F1-764A43E02345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9" name="Multiply 115">
              <a:extLst>
                <a:ext uri="{FF2B5EF4-FFF2-40B4-BE49-F238E27FC236}">
                  <a16:creationId xmlns:a16="http://schemas.microsoft.com/office/drawing/2014/main" id="{6469F353-D9AA-ECA9-4959-9F46E5391FF3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50" name="Trapezium 123">
            <a:extLst>
              <a:ext uri="{FF2B5EF4-FFF2-40B4-BE49-F238E27FC236}">
                <a16:creationId xmlns:a16="http://schemas.microsoft.com/office/drawing/2014/main" id="{49F96287-674A-E099-B680-24B53F0349A4}"/>
              </a:ext>
            </a:extLst>
          </p:cNvPr>
          <p:cNvSpPr/>
          <p:nvPr/>
        </p:nvSpPr>
        <p:spPr>
          <a:xfrm rot="10800000">
            <a:off x="10513578" y="277826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177DAEBB-8CEE-944D-DE85-8C3A050728EB}"/>
              </a:ext>
            </a:extLst>
          </p:cNvPr>
          <p:cNvCxnSpPr>
            <a:cxnSpLocks/>
            <a:stCxn id="350" idx="0"/>
            <a:endCxn id="348" idx="0"/>
          </p:cNvCxnSpPr>
          <p:nvPr/>
        </p:nvCxnSpPr>
        <p:spPr>
          <a:xfrm>
            <a:off x="10732786" y="2888776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F7488A3D-9E23-2706-9504-339CA788052B}"/>
              </a:ext>
            </a:extLst>
          </p:cNvPr>
          <p:cNvCxnSpPr>
            <a:cxnSpLocks/>
          </p:cNvCxnSpPr>
          <p:nvPr/>
        </p:nvCxnSpPr>
        <p:spPr>
          <a:xfrm>
            <a:off x="10563397" y="2303428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F61535CB-72E0-097E-48D1-48D895C0594E}"/>
              </a:ext>
            </a:extLst>
          </p:cNvPr>
          <p:cNvCxnSpPr>
            <a:cxnSpLocks/>
          </p:cNvCxnSpPr>
          <p:nvPr/>
        </p:nvCxnSpPr>
        <p:spPr>
          <a:xfrm>
            <a:off x="10673046" y="2379931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5B693B32-E9FF-F831-1CA9-C94B9B372E63}"/>
              </a:ext>
            </a:extLst>
          </p:cNvPr>
          <p:cNvCxnSpPr>
            <a:cxnSpLocks/>
          </p:cNvCxnSpPr>
          <p:nvPr/>
        </p:nvCxnSpPr>
        <p:spPr>
          <a:xfrm>
            <a:off x="10782695" y="2453303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B5E2E8C5-365D-AA89-F71A-CE452ADCC680}"/>
              </a:ext>
            </a:extLst>
          </p:cNvPr>
          <p:cNvCxnSpPr>
            <a:cxnSpLocks/>
          </p:cNvCxnSpPr>
          <p:nvPr/>
        </p:nvCxnSpPr>
        <p:spPr>
          <a:xfrm>
            <a:off x="10892344" y="2526674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FB72D157-C9E8-EEDE-3B01-FEDF424A3E1B}"/>
              </a:ext>
            </a:extLst>
          </p:cNvPr>
          <p:cNvGrpSpPr/>
          <p:nvPr/>
        </p:nvGrpSpPr>
        <p:grpSpPr>
          <a:xfrm>
            <a:off x="9726138" y="3300347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935645D4-1246-A952-A40A-7A0C1486091B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" name="Triangle 142">
              <a:extLst>
                <a:ext uri="{FF2B5EF4-FFF2-40B4-BE49-F238E27FC236}">
                  <a16:creationId xmlns:a16="http://schemas.microsoft.com/office/drawing/2014/main" id="{88771D41-115F-367B-6D86-D8FA788534BB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EC2B5608-5540-13A1-1FE6-E600A76C7309}"/>
              </a:ext>
            </a:extLst>
          </p:cNvPr>
          <p:cNvCxnSpPr>
            <a:cxnSpLocks/>
            <a:stCxn id="357" idx="3"/>
            <a:endCxn id="348" idx="2"/>
          </p:cNvCxnSpPr>
          <p:nvPr/>
        </p:nvCxnSpPr>
        <p:spPr>
          <a:xfrm flipV="1">
            <a:off x="9945845" y="3486349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25D8E5F3-A0BD-EE14-F6A2-3E54F1D0A23F}"/>
              </a:ext>
            </a:extLst>
          </p:cNvPr>
          <p:cNvCxnSpPr>
            <a:cxnSpLocks/>
            <a:stCxn id="348" idx="6"/>
            <a:endCxn id="333" idx="2"/>
          </p:cNvCxnSpPr>
          <p:nvPr/>
        </p:nvCxnSpPr>
        <p:spPr>
          <a:xfrm flipV="1">
            <a:off x="10876062" y="3485021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Trapezium 123">
            <a:extLst>
              <a:ext uri="{FF2B5EF4-FFF2-40B4-BE49-F238E27FC236}">
                <a16:creationId xmlns:a16="http://schemas.microsoft.com/office/drawing/2014/main" id="{3987EBC7-76F2-2D6D-7BCB-1775B41085C8}"/>
              </a:ext>
            </a:extLst>
          </p:cNvPr>
          <p:cNvSpPr/>
          <p:nvPr/>
        </p:nvSpPr>
        <p:spPr>
          <a:xfrm rot="10800000">
            <a:off x="10061384" y="261207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B448AFF7-E9FC-CFA6-5A61-E8959E1AB2C0}"/>
              </a:ext>
            </a:extLst>
          </p:cNvPr>
          <p:cNvCxnSpPr>
            <a:cxnSpLocks/>
            <a:endCxn id="290" idx="7"/>
          </p:cNvCxnSpPr>
          <p:nvPr/>
        </p:nvCxnSpPr>
        <p:spPr>
          <a:xfrm>
            <a:off x="9028963" y="2051523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Arrow Connector 362">
            <a:extLst>
              <a:ext uri="{FF2B5EF4-FFF2-40B4-BE49-F238E27FC236}">
                <a16:creationId xmlns:a16="http://schemas.microsoft.com/office/drawing/2014/main" id="{17770B51-7243-1F39-97FA-2ED0E6E304EC}"/>
              </a:ext>
            </a:extLst>
          </p:cNvPr>
          <p:cNvCxnSpPr/>
          <p:nvPr/>
        </p:nvCxnSpPr>
        <p:spPr>
          <a:xfrm>
            <a:off x="11269657" y="2051523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Arrow Connector 363">
            <a:extLst>
              <a:ext uri="{FF2B5EF4-FFF2-40B4-BE49-F238E27FC236}">
                <a16:creationId xmlns:a16="http://schemas.microsoft.com/office/drawing/2014/main" id="{2AE28C54-23EF-1421-1DF4-9A84BFF6A805}"/>
              </a:ext>
            </a:extLst>
          </p:cNvPr>
          <p:cNvCxnSpPr>
            <a:cxnSpLocks/>
            <a:stCxn id="212" idx="1"/>
          </p:cNvCxnSpPr>
          <p:nvPr/>
        </p:nvCxnSpPr>
        <p:spPr>
          <a:xfrm flipH="1">
            <a:off x="8934505" y="5816501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DB58F031-0370-B959-5672-69542AA8E276}"/>
              </a:ext>
            </a:extLst>
          </p:cNvPr>
          <p:cNvCxnSpPr>
            <a:cxnSpLocks/>
          </p:cNvCxnSpPr>
          <p:nvPr/>
        </p:nvCxnSpPr>
        <p:spPr>
          <a:xfrm flipH="1">
            <a:off x="11171738" y="5816501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TextBox 365">
            <a:extLst>
              <a:ext uri="{FF2B5EF4-FFF2-40B4-BE49-F238E27FC236}">
                <a16:creationId xmlns:a16="http://schemas.microsoft.com/office/drawing/2014/main" id="{B1047B8F-BEB3-694E-ABFE-C9C1B2E9A461}"/>
              </a:ext>
            </a:extLst>
          </p:cNvPr>
          <p:cNvSpPr txBox="1"/>
          <p:nvPr/>
        </p:nvSpPr>
        <p:spPr>
          <a:xfrm>
            <a:off x="7234032" y="186242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BCAD4229-2239-E7B4-E6B0-3C739540B00A}"/>
              </a:ext>
            </a:extLst>
          </p:cNvPr>
          <p:cNvSpPr txBox="1"/>
          <p:nvPr/>
        </p:nvSpPr>
        <p:spPr>
          <a:xfrm>
            <a:off x="9460999" y="186242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01FC0D93-A850-B571-FCB1-8C9917E97607}"/>
              </a:ext>
            </a:extLst>
          </p:cNvPr>
          <p:cNvSpPr txBox="1"/>
          <p:nvPr/>
        </p:nvSpPr>
        <p:spPr>
          <a:xfrm>
            <a:off x="7234032" y="377717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44BD59B2-2E28-59EA-6CBC-6057F476ABD6}"/>
              </a:ext>
            </a:extLst>
          </p:cNvPr>
          <p:cNvSpPr txBox="1"/>
          <p:nvPr/>
        </p:nvSpPr>
        <p:spPr>
          <a:xfrm>
            <a:off x="9460999" y="377717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70" name="Speech Bubble: Rectangle with Corners Rounded 369">
            <a:extLst>
              <a:ext uri="{FF2B5EF4-FFF2-40B4-BE49-F238E27FC236}">
                <a16:creationId xmlns:a16="http://schemas.microsoft.com/office/drawing/2014/main" id="{729653FB-1896-85D5-D6F0-46E078AEE300}"/>
              </a:ext>
            </a:extLst>
          </p:cNvPr>
          <p:cNvSpPr/>
          <p:nvPr/>
        </p:nvSpPr>
        <p:spPr>
          <a:xfrm>
            <a:off x="7666971" y="968490"/>
            <a:ext cx="2289891" cy="630402"/>
          </a:xfrm>
          <a:prstGeom prst="wedgeRoundRectCallout">
            <a:avLst>
              <a:gd name="adj1" fmla="val -51886"/>
              <a:gd name="adj2" fmla="val 10430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Tensor Processing Element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 Systolic Tensor Arrays</a:t>
            </a:r>
          </a:p>
        </p:txBody>
      </p: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335B2F76-357C-4CE7-5ED8-20C59CFCD1F1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sp>
        <p:nvSpPr>
          <p:cNvPr id="153" name="Rectangle 3">
            <a:extLst>
              <a:ext uri="{FF2B5EF4-FFF2-40B4-BE49-F238E27FC236}">
                <a16:creationId xmlns:a16="http://schemas.microsoft.com/office/drawing/2014/main" id="{AD3DE51E-44DE-33E3-27BF-6755D36C38A3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82470"/>
            <a:ext cx="5023248" cy="484228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block of inputs flow through each row of the systolic</a:t>
            </a:r>
          </a:p>
          <a:p>
            <a:pPr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Index of each weight selects the corresponding input to be multiplied</a:t>
            </a:r>
          </a:p>
          <a:p>
            <a:pPr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Could be configured for either 2:4 or 1:4 block sparsity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F24D7-66C8-322D-CB1C-184ADD8F405C}"/>
              </a:ext>
            </a:extLst>
          </p:cNvPr>
          <p:cNvSpPr txBox="1"/>
          <p:nvPr/>
        </p:nvSpPr>
        <p:spPr>
          <a:xfrm>
            <a:off x="9993510" y="450293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64F2E-4B40-F589-B511-25AAFD367050}"/>
              </a:ext>
            </a:extLst>
          </p:cNvPr>
          <p:cNvSpPr txBox="1"/>
          <p:nvPr/>
        </p:nvSpPr>
        <p:spPr>
          <a:xfrm>
            <a:off x="10689019" y="4862890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3EB628-6F36-5EFE-1894-15E9BD049853}"/>
              </a:ext>
            </a:extLst>
          </p:cNvPr>
          <p:cNvCxnSpPr>
            <a:cxnSpLocks/>
          </p:cNvCxnSpPr>
          <p:nvPr/>
        </p:nvCxnSpPr>
        <p:spPr>
          <a:xfrm flipH="1">
            <a:off x="7685631" y="2673877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02760E-1E2A-3550-9B30-AA570D632045}"/>
              </a:ext>
            </a:extLst>
          </p:cNvPr>
          <p:cNvCxnSpPr>
            <a:cxnSpLocks/>
          </p:cNvCxnSpPr>
          <p:nvPr/>
        </p:nvCxnSpPr>
        <p:spPr>
          <a:xfrm flipH="1">
            <a:off x="8687446" y="2828036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4D02D88-1CFB-2CDC-B3FF-609BBF12815F}"/>
              </a:ext>
            </a:extLst>
          </p:cNvPr>
          <p:cNvSpPr txBox="1"/>
          <p:nvPr/>
        </p:nvSpPr>
        <p:spPr>
          <a:xfrm>
            <a:off x="7468046" y="24844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43796-1454-AC91-14B8-BE91CBEDBAA7}"/>
              </a:ext>
            </a:extLst>
          </p:cNvPr>
          <p:cNvSpPr txBox="1"/>
          <p:nvPr/>
        </p:nvSpPr>
        <p:spPr>
          <a:xfrm>
            <a:off x="8766987" y="26333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443945-D622-B434-DA25-70F61F7D4BC3}"/>
              </a:ext>
            </a:extLst>
          </p:cNvPr>
          <p:cNvCxnSpPr>
            <a:cxnSpLocks/>
          </p:cNvCxnSpPr>
          <p:nvPr/>
        </p:nvCxnSpPr>
        <p:spPr>
          <a:xfrm flipH="1">
            <a:off x="9925041" y="2673877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863DC4-7024-436A-39D5-5E84051D3750}"/>
              </a:ext>
            </a:extLst>
          </p:cNvPr>
          <p:cNvCxnSpPr>
            <a:cxnSpLocks/>
          </p:cNvCxnSpPr>
          <p:nvPr/>
        </p:nvCxnSpPr>
        <p:spPr>
          <a:xfrm flipH="1">
            <a:off x="10926856" y="2828036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7A2B75D-D87F-35B2-E4C4-D4C865961737}"/>
              </a:ext>
            </a:extLst>
          </p:cNvPr>
          <p:cNvSpPr txBox="1"/>
          <p:nvPr/>
        </p:nvSpPr>
        <p:spPr>
          <a:xfrm>
            <a:off x="9723331" y="24844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F20CC-DCE3-5182-B186-D2AB7D062943}"/>
              </a:ext>
            </a:extLst>
          </p:cNvPr>
          <p:cNvSpPr txBox="1"/>
          <p:nvPr/>
        </p:nvSpPr>
        <p:spPr>
          <a:xfrm>
            <a:off x="11006397" y="26333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35FBA-FDC5-BF2A-727D-0CF3F043DC65}"/>
              </a:ext>
            </a:extLst>
          </p:cNvPr>
          <p:cNvCxnSpPr>
            <a:cxnSpLocks/>
          </p:cNvCxnSpPr>
          <p:nvPr/>
        </p:nvCxnSpPr>
        <p:spPr>
          <a:xfrm flipH="1">
            <a:off x="7685631" y="4592164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28FD54-5044-A283-C4A2-B9E387125DA1}"/>
              </a:ext>
            </a:extLst>
          </p:cNvPr>
          <p:cNvCxnSpPr>
            <a:cxnSpLocks/>
          </p:cNvCxnSpPr>
          <p:nvPr/>
        </p:nvCxnSpPr>
        <p:spPr>
          <a:xfrm flipH="1">
            <a:off x="8687446" y="4746323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2472425-BD5C-19A8-4EA9-9981577CA965}"/>
              </a:ext>
            </a:extLst>
          </p:cNvPr>
          <p:cNvSpPr txBox="1"/>
          <p:nvPr/>
        </p:nvSpPr>
        <p:spPr>
          <a:xfrm>
            <a:off x="7468046" y="44027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C47823-7E6F-03E5-553C-4550E944B4FC}"/>
              </a:ext>
            </a:extLst>
          </p:cNvPr>
          <p:cNvSpPr txBox="1"/>
          <p:nvPr/>
        </p:nvSpPr>
        <p:spPr>
          <a:xfrm>
            <a:off x="8766987" y="45516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6C2A29-3944-9FD0-E5BD-5713A068F6D3}"/>
              </a:ext>
            </a:extLst>
          </p:cNvPr>
          <p:cNvCxnSpPr>
            <a:cxnSpLocks/>
          </p:cNvCxnSpPr>
          <p:nvPr/>
        </p:nvCxnSpPr>
        <p:spPr>
          <a:xfrm flipH="1">
            <a:off x="9925041" y="4592164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0A2D6F-AC03-E308-8563-F1FC7CE68428}"/>
              </a:ext>
            </a:extLst>
          </p:cNvPr>
          <p:cNvCxnSpPr>
            <a:cxnSpLocks/>
          </p:cNvCxnSpPr>
          <p:nvPr/>
        </p:nvCxnSpPr>
        <p:spPr>
          <a:xfrm flipH="1">
            <a:off x="10926856" y="4746323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E442A3-E40F-E864-1B58-5E96A660CEDC}"/>
              </a:ext>
            </a:extLst>
          </p:cNvPr>
          <p:cNvSpPr txBox="1"/>
          <p:nvPr/>
        </p:nvSpPr>
        <p:spPr>
          <a:xfrm>
            <a:off x="9711426" y="44027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8CBD2A-3590-0C51-B2F7-EF389293A004}"/>
              </a:ext>
            </a:extLst>
          </p:cNvPr>
          <p:cNvSpPr txBox="1"/>
          <p:nvPr/>
        </p:nvSpPr>
        <p:spPr>
          <a:xfrm>
            <a:off x="11006397" y="45516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32154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Algorithmic-Based Fault Tolerance</a:t>
            </a:r>
          </a:p>
        </p:txBody>
      </p: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335B2F76-357C-4CE7-5ED8-20C59CFCD1F1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3F3D6BE8-6B1C-885B-76AC-1D84BC590FF4}"/>
              </a:ext>
            </a:extLst>
          </p:cNvPr>
          <p:cNvGrpSpPr/>
          <p:nvPr/>
        </p:nvGrpSpPr>
        <p:grpSpPr>
          <a:xfrm>
            <a:off x="2820840" y="1555144"/>
            <a:ext cx="1863308" cy="1862554"/>
            <a:chOff x="1794294" y="1958196"/>
            <a:chExt cx="1863308" cy="1862554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A5739C1-5F96-FB4E-18F8-90EA3963D9B9}"/>
                </a:ext>
              </a:extLst>
            </p:cNvPr>
            <p:cNvSpPr/>
            <p:nvPr/>
          </p:nvSpPr>
          <p:spPr>
            <a:xfrm>
              <a:off x="1794294" y="1958196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3BE90D23-661C-AA73-0137-FAEFC8CEC4E3}"/>
                </a:ext>
              </a:extLst>
            </p:cNvPr>
            <p:cNvSpPr/>
            <p:nvPr/>
          </p:nvSpPr>
          <p:spPr>
            <a:xfrm>
              <a:off x="2260121" y="1958196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0E34420A-A6AE-53E1-B733-D9F2869D9F87}"/>
                </a:ext>
              </a:extLst>
            </p:cNvPr>
            <p:cNvSpPr/>
            <p:nvPr/>
          </p:nvSpPr>
          <p:spPr>
            <a:xfrm>
              <a:off x="2725948" y="1958196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A89A598-E45E-F323-53F0-7668CB6BCD7F}"/>
                </a:ext>
              </a:extLst>
            </p:cNvPr>
            <p:cNvSpPr/>
            <p:nvPr/>
          </p:nvSpPr>
          <p:spPr>
            <a:xfrm>
              <a:off x="3191775" y="1958196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6AE909B5-D6CC-3F48-05D9-E55E8BE6FE2A}"/>
                </a:ext>
              </a:extLst>
            </p:cNvPr>
            <p:cNvSpPr/>
            <p:nvPr/>
          </p:nvSpPr>
          <p:spPr>
            <a:xfrm>
              <a:off x="1794294" y="24240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207501E-7981-FF7C-7972-02E430057DAC}"/>
                </a:ext>
              </a:extLst>
            </p:cNvPr>
            <p:cNvSpPr/>
            <p:nvPr/>
          </p:nvSpPr>
          <p:spPr>
            <a:xfrm>
              <a:off x="2260121" y="24240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7B33197E-4F10-BBF8-2340-CFC4C3AE4B6A}"/>
                </a:ext>
              </a:extLst>
            </p:cNvPr>
            <p:cNvSpPr/>
            <p:nvPr/>
          </p:nvSpPr>
          <p:spPr>
            <a:xfrm>
              <a:off x="2725948" y="24240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F80DD12C-83AF-A982-577B-39B628BF9447}"/>
                </a:ext>
              </a:extLst>
            </p:cNvPr>
            <p:cNvSpPr/>
            <p:nvPr/>
          </p:nvSpPr>
          <p:spPr>
            <a:xfrm>
              <a:off x="3191775" y="24240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1F068EE9-5224-029B-BD69-2DBC2546D001}"/>
                </a:ext>
              </a:extLst>
            </p:cNvPr>
            <p:cNvSpPr/>
            <p:nvPr/>
          </p:nvSpPr>
          <p:spPr>
            <a:xfrm>
              <a:off x="1794294" y="288947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B93FBC37-6AC8-A719-DC0C-D31AA4D23315}"/>
                </a:ext>
              </a:extLst>
            </p:cNvPr>
            <p:cNvSpPr/>
            <p:nvPr/>
          </p:nvSpPr>
          <p:spPr>
            <a:xfrm>
              <a:off x="2260121" y="288947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CD559A4-8718-F92F-D814-29F3225CCB07}"/>
                </a:ext>
              </a:extLst>
            </p:cNvPr>
            <p:cNvSpPr/>
            <p:nvPr/>
          </p:nvSpPr>
          <p:spPr>
            <a:xfrm>
              <a:off x="2725948" y="288947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56953374-D1B5-1967-8D75-2F64138FC649}"/>
                </a:ext>
              </a:extLst>
            </p:cNvPr>
            <p:cNvSpPr/>
            <p:nvPr/>
          </p:nvSpPr>
          <p:spPr>
            <a:xfrm>
              <a:off x="3191775" y="288947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4CC6CD30-C12A-9879-76F1-200CA578411F}"/>
                </a:ext>
              </a:extLst>
            </p:cNvPr>
            <p:cNvSpPr/>
            <p:nvPr/>
          </p:nvSpPr>
          <p:spPr>
            <a:xfrm>
              <a:off x="1794294" y="33549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65428A96-51E1-BE72-4EF8-15FE1CB2EBF2}"/>
                </a:ext>
              </a:extLst>
            </p:cNvPr>
            <p:cNvSpPr/>
            <p:nvPr/>
          </p:nvSpPr>
          <p:spPr>
            <a:xfrm>
              <a:off x="2260121" y="33549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E17125D-2533-874E-F63C-08D10E44FA2C}"/>
                </a:ext>
              </a:extLst>
            </p:cNvPr>
            <p:cNvSpPr/>
            <p:nvPr/>
          </p:nvSpPr>
          <p:spPr>
            <a:xfrm>
              <a:off x="2725948" y="33549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79729CA-1A6D-C26A-5A0E-35DC18D699FC}"/>
                </a:ext>
              </a:extLst>
            </p:cNvPr>
            <p:cNvSpPr/>
            <p:nvPr/>
          </p:nvSpPr>
          <p:spPr>
            <a:xfrm>
              <a:off x="3191775" y="33549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66D33BC4-1664-EBDF-5D61-710BF4E13BEA}"/>
              </a:ext>
            </a:extLst>
          </p:cNvPr>
          <p:cNvSpPr txBox="1"/>
          <p:nvPr/>
        </p:nvSpPr>
        <p:spPr>
          <a:xfrm>
            <a:off x="3555966" y="1031924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6D6515BA-94C4-220E-B309-E1789073789E}"/>
              </a:ext>
            </a:extLst>
          </p:cNvPr>
          <p:cNvGrpSpPr/>
          <p:nvPr/>
        </p:nvGrpSpPr>
        <p:grpSpPr>
          <a:xfrm>
            <a:off x="2820840" y="3532605"/>
            <a:ext cx="1863308" cy="465827"/>
            <a:chOff x="1794294" y="3935657"/>
            <a:chExt cx="1863308" cy="465827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94E02873-7113-6052-36FB-AFE31F12D668}"/>
                </a:ext>
              </a:extLst>
            </p:cNvPr>
            <p:cNvSpPr/>
            <p:nvPr/>
          </p:nvSpPr>
          <p:spPr>
            <a:xfrm>
              <a:off x="1794294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EF339B80-1022-DC3B-2430-517774E7E969}"/>
                </a:ext>
              </a:extLst>
            </p:cNvPr>
            <p:cNvSpPr/>
            <p:nvPr/>
          </p:nvSpPr>
          <p:spPr>
            <a:xfrm>
              <a:off x="2260121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0E1CB960-FFD3-C351-40C3-C980724F5575}"/>
                </a:ext>
              </a:extLst>
            </p:cNvPr>
            <p:cNvSpPr/>
            <p:nvPr/>
          </p:nvSpPr>
          <p:spPr>
            <a:xfrm>
              <a:off x="2725948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38F47D57-AC33-768A-B5C3-F48C48AF0194}"/>
                </a:ext>
              </a:extLst>
            </p:cNvPr>
            <p:cNvSpPr/>
            <p:nvPr/>
          </p:nvSpPr>
          <p:spPr>
            <a:xfrm>
              <a:off x="3191775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0A8BA2D7-40F7-4D17-3571-78564EFFBD5E}"/>
              </a:ext>
            </a:extLst>
          </p:cNvPr>
          <p:cNvGrpSpPr/>
          <p:nvPr/>
        </p:nvGrpSpPr>
        <p:grpSpPr>
          <a:xfrm>
            <a:off x="5149975" y="1555144"/>
            <a:ext cx="1397481" cy="1862554"/>
            <a:chOff x="4123429" y="1958196"/>
            <a:chExt cx="1397481" cy="1862554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225C4E43-4CE0-D8BE-F776-29596478CCBA}"/>
                </a:ext>
              </a:extLst>
            </p:cNvPr>
            <p:cNvSpPr/>
            <p:nvPr/>
          </p:nvSpPr>
          <p:spPr>
            <a:xfrm>
              <a:off x="4123429" y="1958196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E8B56438-3A5D-90A7-9823-986CD78212AD}"/>
                </a:ext>
              </a:extLst>
            </p:cNvPr>
            <p:cNvSpPr/>
            <p:nvPr/>
          </p:nvSpPr>
          <p:spPr>
            <a:xfrm>
              <a:off x="4589256" y="1958196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9568B826-5690-2F4C-E13D-33EC075C535A}"/>
                </a:ext>
              </a:extLst>
            </p:cNvPr>
            <p:cNvSpPr/>
            <p:nvPr/>
          </p:nvSpPr>
          <p:spPr>
            <a:xfrm>
              <a:off x="5055083" y="1958196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D44CF65-D2EB-4F7A-F451-57CA9BB5E8B9}"/>
                </a:ext>
              </a:extLst>
            </p:cNvPr>
            <p:cNvSpPr/>
            <p:nvPr/>
          </p:nvSpPr>
          <p:spPr>
            <a:xfrm>
              <a:off x="4123429" y="24240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7E9B7717-1409-B02E-C0DE-A5254E7F4CAA}"/>
                </a:ext>
              </a:extLst>
            </p:cNvPr>
            <p:cNvSpPr/>
            <p:nvPr/>
          </p:nvSpPr>
          <p:spPr>
            <a:xfrm>
              <a:off x="4589256" y="24240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A29180CA-6709-84BF-6DE5-EE4750C8AD96}"/>
                </a:ext>
              </a:extLst>
            </p:cNvPr>
            <p:cNvSpPr/>
            <p:nvPr/>
          </p:nvSpPr>
          <p:spPr>
            <a:xfrm>
              <a:off x="5055083" y="24240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46C13BC9-F6F8-FC40-7D01-C0EC28674726}"/>
                </a:ext>
              </a:extLst>
            </p:cNvPr>
            <p:cNvSpPr/>
            <p:nvPr/>
          </p:nvSpPr>
          <p:spPr>
            <a:xfrm>
              <a:off x="4123429" y="288947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D3067910-6DD8-ECD7-412D-8F7564AB0D05}"/>
                </a:ext>
              </a:extLst>
            </p:cNvPr>
            <p:cNvSpPr/>
            <p:nvPr/>
          </p:nvSpPr>
          <p:spPr>
            <a:xfrm>
              <a:off x="4589256" y="288947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F777FF96-BF6D-20B5-A60D-EDBF07B304C6}"/>
                </a:ext>
              </a:extLst>
            </p:cNvPr>
            <p:cNvSpPr/>
            <p:nvPr/>
          </p:nvSpPr>
          <p:spPr>
            <a:xfrm>
              <a:off x="5055083" y="288947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4A36F85-534A-BB04-30CB-D8E3CDF9CDA7}"/>
                </a:ext>
              </a:extLst>
            </p:cNvPr>
            <p:cNvSpPr/>
            <p:nvPr/>
          </p:nvSpPr>
          <p:spPr>
            <a:xfrm>
              <a:off x="4123429" y="33549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F9E2370-EB7F-2CF4-6DD3-6D407DE17BB4}"/>
                </a:ext>
              </a:extLst>
            </p:cNvPr>
            <p:cNvSpPr/>
            <p:nvPr/>
          </p:nvSpPr>
          <p:spPr>
            <a:xfrm>
              <a:off x="4589256" y="33549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E3796319-9AAF-6BC0-5632-B77148C52F0A}"/>
                </a:ext>
              </a:extLst>
            </p:cNvPr>
            <p:cNvSpPr/>
            <p:nvPr/>
          </p:nvSpPr>
          <p:spPr>
            <a:xfrm>
              <a:off x="5055083" y="33549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24B1E1DF-32D5-B0A6-86C5-5F39B851F984}"/>
              </a:ext>
            </a:extLst>
          </p:cNvPr>
          <p:cNvSpPr txBox="1"/>
          <p:nvPr/>
        </p:nvSpPr>
        <p:spPr>
          <a:xfrm>
            <a:off x="5596884" y="1031924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E556CFB1-6AB9-956A-FFC3-D65E51D40573}"/>
              </a:ext>
            </a:extLst>
          </p:cNvPr>
          <p:cNvGrpSpPr/>
          <p:nvPr/>
        </p:nvGrpSpPr>
        <p:grpSpPr>
          <a:xfrm>
            <a:off x="6665350" y="1555144"/>
            <a:ext cx="465827" cy="1862554"/>
            <a:chOff x="5638804" y="1958196"/>
            <a:chExt cx="465827" cy="1862554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E498BAC1-4782-9255-079F-D40E526CA401}"/>
                </a:ext>
              </a:extLst>
            </p:cNvPr>
            <p:cNvSpPr/>
            <p:nvPr/>
          </p:nvSpPr>
          <p:spPr>
            <a:xfrm>
              <a:off x="5638804" y="1958196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62B51DEF-BD92-A46D-5275-33447FC45B4E}"/>
                </a:ext>
              </a:extLst>
            </p:cNvPr>
            <p:cNvSpPr/>
            <p:nvPr/>
          </p:nvSpPr>
          <p:spPr>
            <a:xfrm>
              <a:off x="5638804" y="2424023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35BD2DA1-8BC0-8175-CD06-14CBF12C4E8A}"/>
                </a:ext>
              </a:extLst>
            </p:cNvPr>
            <p:cNvSpPr/>
            <p:nvPr/>
          </p:nvSpPr>
          <p:spPr>
            <a:xfrm>
              <a:off x="5638804" y="2889473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A99C61FA-2959-C52A-9132-D4CFFC6AEA64}"/>
                </a:ext>
              </a:extLst>
            </p:cNvPr>
            <p:cNvSpPr/>
            <p:nvPr/>
          </p:nvSpPr>
          <p:spPr>
            <a:xfrm>
              <a:off x="5638804" y="3354923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1" name="Equals 240">
            <a:extLst>
              <a:ext uri="{FF2B5EF4-FFF2-40B4-BE49-F238E27FC236}">
                <a16:creationId xmlns:a16="http://schemas.microsoft.com/office/drawing/2014/main" id="{EA798AA6-D2AE-21A8-09D7-8D64AE0507DF}"/>
              </a:ext>
            </a:extLst>
          </p:cNvPr>
          <p:cNvSpPr/>
          <p:nvPr/>
        </p:nvSpPr>
        <p:spPr>
          <a:xfrm>
            <a:off x="7315202" y="2370152"/>
            <a:ext cx="362309" cy="232537"/>
          </a:xfrm>
          <a:prstGeom prst="mathEqual">
            <a:avLst>
              <a:gd name="adj1" fmla="val 12597"/>
              <a:gd name="adj2" fmla="val 3906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8CC4156E-4A5B-819C-ACD0-95C194362738}"/>
              </a:ext>
            </a:extLst>
          </p:cNvPr>
          <p:cNvGrpSpPr/>
          <p:nvPr/>
        </p:nvGrpSpPr>
        <p:grpSpPr>
          <a:xfrm>
            <a:off x="7861536" y="1555144"/>
            <a:ext cx="1397481" cy="1862554"/>
            <a:chOff x="6834990" y="1431985"/>
            <a:chExt cx="1397481" cy="1862554"/>
          </a:xfrm>
        </p:grpSpPr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A2153369-C571-AA61-4F9C-72E446445C58}"/>
                </a:ext>
              </a:extLst>
            </p:cNvPr>
            <p:cNvSpPr/>
            <p:nvPr/>
          </p:nvSpPr>
          <p:spPr>
            <a:xfrm>
              <a:off x="6834990" y="1431985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E1FA2F3-0876-DDCA-BDC9-C4B3DCFC6AFF}"/>
                </a:ext>
              </a:extLst>
            </p:cNvPr>
            <p:cNvSpPr/>
            <p:nvPr/>
          </p:nvSpPr>
          <p:spPr>
            <a:xfrm>
              <a:off x="7300817" y="1431985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33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5A73B964-4422-C7E9-A079-19879834DB40}"/>
                </a:ext>
              </a:extLst>
            </p:cNvPr>
            <p:cNvSpPr/>
            <p:nvPr/>
          </p:nvSpPr>
          <p:spPr>
            <a:xfrm>
              <a:off x="7766644" y="1431985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22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D3A7C389-E7F5-ECA6-5BBF-006EAE1163CA}"/>
                </a:ext>
              </a:extLst>
            </p:cNvPr>
            <p:cNvSpPr/>
            <p:nvPr/>
          </p:nvSpPr>
          <p:spPr>
            <a:xfrm>
              <a:off x="6834990" y="18978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42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54A8FEBE-7FF0-1ED4-BBFE-F29AD32AC06C}"/>
                </a:ext>
              </a:extLst>
            </p:cNvPr>
            <p:cNvSpPr/>
            <p:nvPr/>
          </p:nvSpPr>
          <p:spPr>
            <a:xfrm>
              <a:off x="7300817" y="18978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23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A94E6F47-8D3B-A306-F735-F55B4D72D4C1}"/>
                </a:ext>
              </a:extLst>
            </p:cNvPr>
            <p:cNvSpPr/>
            <p:nvPr/>
          </p:nvSpPr>
          <p:spPr>
            <a:xfrm>
              <a:off x="7766644" y="18978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31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BB29D7EB-02D2-CDB9-1A74-CF7A615A6DEF}"/>
                </a:ext>
              </a:extLst>
            </p:cNvPr>
            <p:cNvSpPr/>
            <p:nvPr/>
          </p:nvSpPr>
          <p:spPr>
            <a:xfrm>
              <a:off x="6834990" y="236326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29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5DD70CA8-7C6C-8768-EFF3-D49828393073}"/>
                </a:ext>
              </a:extLst>
            </p:cNvPr>
            <p:cNvSpPr/>
            <p:nvPr/>
          </p:nvSpPr>
          <p:spPr>
            <a:xfrm>
              <a:off x="7300817" y="236326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29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AD52F307-CC9C-C1F1-A13B-AB03A120932E}"/>
                </a:ext>
              </a:extLst>
            </p:cNvPr>
            <p:cNvSpPr/>
            <p:nvPr/>
          </p:nvSpPr>
          <p:spPr>
            <a:xfrm>
              <a:off x="7766644" y="236326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8BFE20FF-1CA0-9EB7-219B-437A85486A8D}"/>
                </a:ext>
              </a:extLst>
            </p:cNvPr>
            <p:cNvSpPr/>
            <p:nvPr/>
          </p:nvSpPr>
          <p:spPr>
            <a:xfrm>
              <a:off x="6834990" y="28287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38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3F7C4BD8-1017-5094-AFAE-FB5248506F07}"/>
                </a:ext>
              </a:extLst>
            </p:cNvPr>
            <p:cNvSpPr/>
            <p:nvPr/>
          </p:nvSpPr>
          <p:spPr>
            <a:xfrm>
              <a:off x="7300817" y="28287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26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F02DDFF6-1434-8601-36DD-BB292EF13069}"/>
                </a:ext>
              </a:extLst>
            </p:cNvPr>
            <p:cNvSpPr/>
            <p:nvPr/>
          </p:nvSpPr>
          <p:spPr>
            <a:xfrm>
              <a:off x="7766644" y="28287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25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6" name="Rectangle 265">
            <a:extLst>
              <a:ext uri="{FF2B5EF4-FFF2-40B4-BE49-F238E27FC236}">
                <a16:creationId xmlns:a16="http://schemas.microsoft.com/office/drawing/2014/main" id="{6DA1BB62-AB95-A33F-C6B2-C78C25EEC3AA}"/>
              </a:ext>
            </a:extLst>
          </p:cNvPr>
          <p:cNvSpPr/>
          <p:nvPr/>
        </p:nvSpPr>
        <p:spPr>
          <a:xfrm>
            <a:off x="9382651" y="3532605"/>
            <a:ext cx="465827" cy="465827"/>
          </a:xfrm>
          <a:prstGeom prst="rect">
            <a:avLst/>
          </a:prstGeom>
          <a:solidFill>
            <a:srgbClr val="FFCDCD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350</a:t>
            </a: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DC4FD8F8-3511-04F2-DD48-0FC894551F15}"/>
              </a:ext>
            </a:extLst>
          </p:cNvPr>
          <p:cNvGrpSpPr/>
          <p:nvPr/>
        </p:nvGrpSpPr>
        <p:grpSpPr>
          <a:xfrm>
            <a:off x="4377907" y="4507766"/>
            <a:ext cx="3913505" cy="1862554"/>
            <a:chOff x="3985404" y="4384607"/>
            <a:chExt cx="3913505" cy="1862554"/>
          </a:xfrm>
        </p:grpSpPr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590B0402-4733-4062-CE9C-55CC9C1D3366}"/>
                </a:ext>
              </a:extLst>
            </p:cNvPr>
            <p:cNvGrpSpPr/>
            <p:nvPr/>
          </p:nvGrpSpPr>
          <p:grpSpPr>
            <a:xfrm>
              <a:off x="3985404" y="5082971"/>
              <a:ext cx="1863308" cy="465827"/>
              <a:chOff x="1794294" y="3935657"/>
              <a:chExt cx="1863308" cy="465827"/>
            </a:xfrm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E13B4A4F-D945-626C-2660-FB063FC5F57B}"/>
                  </a:ext>
                </a:extLst>
              </p:cNvPr>
              <p:cNvSpPr/>
              <p:nvPr/>
            </p:nvSpPr>
            <p:spPr>
              <a:xfrm>
                <a:off x="1794294" y="3935657"/>
                <a:ext cx="465827" cy="4658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EF89C8EA-9D90-3818-F5F4-39A80FB2D433}"/>
                  </a:ext>
                </a:extLst>
              </p:cNvPr>
              <p:cNvSpPr/>
              <p:nvPr/>
            </p:nvSpPr>
            <p:spPr>
              <a:xfrm>
                <a:off x="2260121" y="3935657"/>
                <a:ext cx="465827" cy="4658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F4B4D8C8-2F80-9AFB-0AFA-88CA9D260F28}"/>
                  </a:ext>
                </a:extLst>
              </p:cNvPr>
              <p:cNvSpPr/>
              <p:nvPr/>
            </p:nvSpPr>
            <p:spPr>
              <a:xfrm>
                <a:off x="2725948" y="3935657"/>
                <a:ext cx="465827" cy="4658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56E8AA16-4B25-2A01-A046-5095B113CF72}"/>
                  </a:ext>
                </a:extLst>
              </p:cNvPr>
              <p:cNvSpPr/>
              <p:nvPr/>
            </p:nvSpPr>
            <p:spPr>
              <a:xfrm>
                <a:off x="3191775" y="3935657"/>
                <a:ext cx="465827" cy="4658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12</a:t>
                </a:r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FAF00878-9BE0-7FCD-28A3-459ED2D67E49}"/>
                </a:ext>
              </a:extLst>
            </p:cNvPr>
            <p:cNvGrpSpPr/>
            <p:nvPr/>
          </p:nvGrpSpPr>
          <p:grpSpPr>
            <a:xfrm>
              <a:off x="6314539" y="4384607"/>
              <a:ext cx="465827" cy="1862554"/>
              <a:chOff x="5638804" y="1958196"/>
              <a:chExt cx="465827" cy="1862554"/>
            </a:xfrm>
          </p:grpSpPr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014DB48B-2166-4746-BA45-D5A73CEB86D1}"/>
                  </a:ext>
                </a:extLst>
              </p:cNvPr>
              <p:cNvSpPr/>
              <p:nvPr/>
            </p:nvSpPr>
            <p:spPr>
              <a:xfrm>
                <a:off x="5638804" y="1958196"/>
                <a:ext cx="465827" cy="4658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8C078C48-96BB-0CE7-D922-B54906B55092}"/>
                  </a:ext>
                </a:extLst>
              </p:cNvPr>
              <p:cNvSpPr/>
              <p:nvPr/>
            </p:nvSpPr>
            <p:spPr>
              <a:xfrm>
                <a:off x="5638804" y="2424023"/>
                <a:ext cx="465827" cy="4658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961264F7-5208-458F-4E8D-C073F75BF5CD}"/>
                  </a:ext>
                </a:extLst>
              </p:cNvPr>
              <p:cNvSpPr/>
              <p:nvPr/>
            </p:nvSpPr>
            <p:spPr>
              <a:xfrm>
                <a:off x="5638804" y="2889473"/>
                <a:ext cx="465827" cy="4658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786A2AC9-4474-AA22-B0D5-0977299D8C98}"/>
                  </a:ext>
                </a:extLst>
              </p:cNvPr>
              <p:cNvSpPr/>
              <p:nvPr/>
            </p:nvSpPr>
            <p:spPr>
              <a:xfrm>
                <a:off x="5638804" y="3354923"/>
                <a:ext cx="465827" cy="4658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p:grpSp>
        <p:sp>
          <p:nvSpPr>
            <p:cNvPr id="267" name="Equals 266">
              <a:extLst>
                <a:ext uri="{FF2B5EF4-FFF2-40B4-BE49-F238E27FC236}">
                  <a16:creationId xmlns:a16="http://schemas.microsoft.com/office/drawing/2014/main" id="{406C7D35-5753-5A9A-29D9-B09CE54286ED}"/>
                </a:ext>
              </a:extLst>
            </p:cNvPr>
            <p:cNvSpPr/>
            <p:nvPr/>
          </p:nvSpPr>
          <p:spPr>
            <a:xfrm>
              <a:off x="6902803" y="5199615"/>
              <a:ext cx="362309" cy="232537"/>
            </a:xfrm>
            <a:prstGeom prst="mathEqual">
              <a:avLst>
                <a:gd name="adj1" fmla="val 12597"/>
                <a:gd name="adj2" fmla="val 3906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79AA2B57-0ED6-93B7-0B98-14710AC714B0}"/>
                </a:ext>
              </a:extLst>
            </p:cNvPr>
            <p:cNvSpPr/>
            <p:nvPr/>
          </p:nvSpPr>
          <p:spPr>
            <a:xfrm>
              <a:off x="7433082" y="5082971"/>
              <a:ext cx="465827" cy="465827"/>
            </a:xfrm>
            <a:prstGeom prst="rect">
              <a:avLst/>
            </a:prstGeom>
            <a:solidFill>
              <a:srgbClr val="FFCDC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350</a:t>
              </a:r>
            </a:p>
          </p:txBody>
        </p:sp>
      </p:grpSp>
      <p:sp>
        <p:nvSpPr>
          <p:cNvPr id="273" name="Speech Bubble: Rectangle with Corners Rounded 272">
            <a:extLst>
              <a:ext uri="{FF2B5EF4-FFF2-40B4-BE49-F238E27FC236}">
                <a16:creationId xmlns:a16="http://schemas.microsoft.com/office/drawing/2014/main" id="{EB296C0F-0941-2DA5-4324-B5C28E3FFCE5}"/>
              </a:ext>
            </a:extLst>
          </p:cNvPr>
          <p:cNvSpPr/>
          <p:nvPr/>
        </p:nvSpPr>
        <p:spPr>
          <a:xfrm>
            <a:off x="575106" y="2951871"/>
            <a:ext cx="2005778" cy="599674"/>
          </a:xfrm>
          <a:prstGeom prst="wedgeRoundRectCallout">
            <a:avLst>
              <a:gd name="adj1" fmla="val 61030"/>
              <a:gd name="adj2" fmla="val 8423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Per-column checksum vector</a:t>
            </a:r>
          </a:p>
        </p:txBody>
      </p:sp>
      <p:sp>
        <p:nvSpPr>
          <p:cNvPr id="4" name="Speech Bubble: Rectangle with Corners Rounded 273">
            <a:extLst>
              <a:ext uri="{FF2B5EF4-FFF2-40B4-BE49-F238E27FC236}">
                <a16:creationId xmlns:a16="http://schemas.microsoft.com/office/drawing/2014/main" id="{DAC37DD1-6A3E-CD4B-8A07-EC13654ED267}"/>
              </a:ext>
            </a:extLst>
          </p:cNvPr>
          <p:cNvSpPr/>
          <p:nvPr/>
        </p:nvSpPr>
        <p:spPr>
          <a:xfrm>
            <a:off x="9911446" y="2997165"/>
            <a:ext cx="1906461" cy="599674"/>
          </a:xfrm>
          <a:prstGeom prst="wedgeRoundRectCallout">
            <a:avLst>
              <a:gd name="adj1" fmla="val -51484"/>
              <a:gd name="adj2" fmla="val 8443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Actual checksum</a:t>
            </a:r>
          </a:p>
        </p:txBody>
      </p:sp>
      <p:sp>
        <p:nvSpPr>
          <p:cNvPr id="5" name="Speech Bubble: Rectangle with Corners Rounded 273">
            <a:extLst>
              <a:ext uri="{FF2B5EF4-FFF2-40B4-BE49-F238E27FC236}">
                <a16:creationId xmlns:a16="http://schemas.microsoft.com/office/drawing/2014/main" id="{36465794-7A86-4F0A-A20A-2E584B8A1C7C}"/>
              </a:ext>
            </a:extLst>
          </p:cNvPr>
          <p:cNvSpPr/>
          <p:nvPr/>
        </p:nvSpPr>
        <p:spPr>
          <a:xfrm>
            <a:off x="8420346" y="4566370"/>
            <a:ext cx="1733058" cy="599674"/>
          </a:xfrm>
          <a:prstGeom prst="wedgeRoundRectCallout">
            <a:avLst>
              <a:gd name="adj1" fmla="val -58347"/>
              <a:gd name="adj2" fmla="val 89390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Predicted checksum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1969F3BB-819D-5D49-DFB4-59B4EE7BEB92}"/>
              </a:ext>
            </a:extLst>
          </p:cNvPr>
          <p:cNvSpPr/>
          <p:nvPr/>
        </p:nvSpPr>
        <p:spPr>
          <a:xfrm rot="18900000">
            <a:off x="5395546" y="3774376"/>
            <a:ext cx="392982" cy="88825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CC5E4-0A5D-2E97-AF5C-CBBE79814248}"/>
              </a:ext>
            </a:extLst>
          </p:cNvPr>
          <p:cNvSpPr txBox="1"/>
          <p:nvPr/>
        </p:nvSpPr>
        <p:spPr>
          <a:xfrm>
            <a:off x="5726734" y="3580297"/>
            <a:ext cx="2026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 product of checksum vectors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E6785-F941-028B-8F31-828D9F75FE9E}"/>
              </a:ext>
            </a:extLst>
          </p:cNvPr>
          <p:cNvSpPr txBox="1"/>
          <p:nvPr/>
        </p:nvSpPr>
        <p:spPr>
          <a:xfrm>
            <a:off x="8378500" y="1031924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4" name="Speech Bubble: Rectangle with Corners Rounded 273">
            <a:extLst>
              <a:ext uri="{FF2B5EF4-FFF2-40B4-BE49-F238E27FC236}">
                <a16:creationId xmlns:a16="http://schemas.microsoft.com/office/drawing/2014/main" id="{D8D6CDE3-74D1-9548-0AC1-CEBA5399578C}"/>
              </a:ext>
            </a:extLst>
          </p:cNvPr>
          <p:cNvSpPr/>
          <p:nvPr/>
        </p:nvSpPr>
        <p:spPr>
          <a:xfrm>
            <a:off x="6707042" y="692318"/>
            <a:ext cx="2005778" cy="599674"/>
          </a:xfrm>
          <a:prstGeom prst="wedgeRoundRectCallout">
            <a:avLst>
              <a:gd name="adj1" fmla="val -42515"/>
              <a:gd name="adj2" fmla="val 91869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latinLnBrk="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Per-row checksum vector</a:t>
            </a:r>
          </a:p>
        </p:txBody>
      </p:sp>
    </p:spTree>
    <p:extLst>
      <p:ext uri="{BB962C8B-B14F-4D97-AF65-F5344CB8AC3E}">
        <p14:creationId xmlns:p14="http://schemas.microsoft.com/office/powerpoint/2010/main" val="379698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/>
      <p:bldP spid="4" grpId="0" animBg="1"/>
      <p:bldP spid="5" grpId="0" animBg="1"/>
      <p:bldP spid="6" grpId="0" animBg="1"/>
      <p:bldP spid="7" grpId="0"/>
      <p:bldP spid="2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Equivalent Algorithmic-Based Fault Tolerance</a:t>
            </a:r>
          </a:p>
        </p:txBody>
      </p: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335B2F76-357C-4CE7-5ED8-20C59CFCD1F1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6D33BC4-1664-EBDF-5D61-710BF4E13BEA}"/>
              </a:ext>
            </a:extLst>
          </p:cNvPr>
          <p:cNvSpPr txBox="1"/>
          <p:nvPr/>
        </p:nvSpPr>
        <p:spPr>
          <a:xfrm>
            <a:off x="4133936" y="1031924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24B1E1DF-32D5-B0A6-86C5-5F39B851F984}"/>
              </a:ext>
            </a:extLst>
          </p:cNvPr>
          <p:cNvSpPr txBox="1"/>
          <p:nvPr/>
        </p:nvSpPr>
        <p:spPr>
          <a:xfrm>
            <a:off x="6174854" y="1031924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3F3D6BE8-6B1C-885B-76AC-1D84BC590FF4}"/>
              </a:ext>
            </a:extLst>
          </p:cNvPr>
          <p:cNvGrpSpPr/>
          <p:nvPr/>
        </p:nvGrpSpPr>
        <p:grpSpPr>
          <a:xfrm>
            <a:off x="3398810" y="1555144"/>
            <a:ext cx="1863308" cy="1862554"/>
            <a:chOff x="1794294" y="1958196"/>
            <a:chExt cx="1863308" cy="1862554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A5739C1-5F96-FB4E-18F8-90EA3963D9B9}"/>
                </a:ext>
              </a:extLst>
            </p:cNvPr>
            <p:cNvSpPr/>
            <p:nvPr/>
          </p:nvSpPr>
          <p:spPr>
            <a:xfrm>
              <a:off x="1794294" y="1958196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3BE90D23-661C-AA73-0137-FAEFC8CEC4E3}"/>
                </a:ext>
              </a:extLst>
            </p:cNvPr>
            <p:cNvSpPr/>
            <p:nvPr/>
          </p:nvSpPr>
          <p:spPr>
            <a:xfrm>
              <a:off x="2260121" y="1958196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0E34420A-A6AE-53E1-B733-D9F2869D9F87}"/>
                </a:ext>
              </a:extLst>
            </p:cNvPr>
            <p:cNvSpPr/>
            <p:nvPr/>
          </p:nvSpPr>
          <p:spPr>
            <a:xfrm>
              <a:off x="2725948" y="1958196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A89A598-E45E-F323-53F0-7668CB6BCD7F}"/>
                </a:ext>
              </a:extLst>
            </p:cNvPr>
            <p:cNvSpPr/>
            <p:nvPr/>
          </p:nvSpPr>
          <p:spPr>
            <a:xfrm>
              <a:off x="3191775" y="1958196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6AE909B5-D6CC-3F48-05D9-E55E8BE6FE2A}"/>
                </a:ext>
              </a:extLst>
            </p:cNvPr>
            <p:cNvSpPr/>
            <p:nvPr/>
          </p:nvSpPr>
          <p:spPr>
            <a:xfrm>
              <a:off x="1794294" y="24240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207501E-7981-FF7C-7972-02E430057DAC}"/>
                </a:ext>
              </a:extLst>
            </p:cNvPr>
            <p:cNvSpPr/>
            <p:nvPr/>
          </p:nvSpPr>
          <p:spPr>
            <a:xfrm>
              <a:off x="2260121" y="24240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7B33197E-4F10-BBF8-2340-CFC4C3AE4B6A}"/>
                </a:ext>
              </a:extLst>
            </p:cNvPr>
            <p:cNvSpPr/>
            <p:nvPr/>
          </p:nvSpPr>
          <p:spPr>
            <a:xfrm>
              <a:off x="2725948" y="24240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F80DD12C-83AF-A982-577B-39B628BF9447}"/>
                </a:ext>
              </a:extLst>
            </p:cNvPr>
            <p:cNvSpPr/>
            <p:nvPr/>
          </p:nvSpPr>
          <p:spPr>
            <a:xfrm>
              <a:off x="3191775" y="24240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1F068EE9-5224-029B-BD69-2DBC2546D001}"/>
                </a:ext>
              </a:extLst>
            </p:cNvPr>
            <p:cNvSpPr/>
            <p:nvPr/>
          </p:nvSpPr>
          <p:spPr>
            <a:xfrm>
              <a:off x="1794294" y="288947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B93FBC37-6AC8-A719-DC0C-D31AA4D23315}"/>
                </a:ext>
              </a:extLst>
            </p:cNvPr>
            <p:cNvSpPr/>
            <p:nvPr/>
          </p:nvSpPr>
          <p:spPr>
            <a:xfrm>
              <a:off x="2260121" y="288947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CD559A4-8718-F92F-D814-29F3225CCB07}"/>
                </a:ext>
              </a:extLst>
            </p:cNvPr>
            <p:cNvSpPr/>
            <p:nvPr/>
          </p:nvSpPr>
          <p:spPr>
            <a:xfrm>
              <a:off x="2725948" y="288947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56953374-D1B5-1967-8D75-2F64138FC649}"/>
                </a:ext>
              </a:extLst>
            </p:cNvPr>
            <p:cNvSpPr/>
            <p:nvPr/>
          </p:nvSpPr>
          <p:spPr>
            <a:xfrm>
              <a:off x="3191775" y="288947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4CC6CD30-C12A-9879-76F1-200CA578411F}"/>
                </a:ext>
              </a:extLst>
            </p:cNvPr>
            <p:cNvSpPr/>
            <p:nvPr/>
          </p:nvSpPr>
          <p:spPr>
            <a:xfrm>
              <a:off x="1794294" y="33549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65428A96-51E1-BE72-4EF8-15FE1CB2EBF2}"/>
                </a:ext>
              </a:extLst>
            </p:cNvPr>
            <p:cNvSpPr/>
            <p:nvPr/>
          </p:nvSpPr>
          <p:spPr>
            <a:xfrm>
              <a:off x="2260121" y="33549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E17125D-2533-874E-F63C-08D10E44FA2C}"/>
                </a:ext>
              </a:extLst>
            </p:cNvPr>
            <p:cNvSpPr/>
            <p:nvPr/>
          </p:nvSpPr>
          <p:spPr>
            <a:xfrm>
              <a:off x="2725948" y="33549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79729CA-1A6D-C26A-5A0E-35DC18D699FC}"/>
                </a:ext>
              </a:extLst>
            </p:cNvPr>
            <p:cNvSpPr/>
            <p:nvPr/>
          </p:nvSpPr>
          <p:spPr>
            <a:xfrm>
              <a:off x="3191775" y="3354923"/>
              <a:ext cx="465827" cy="4658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6D6515BA-94C4-220E-B309-E1789073789E}"/>
              </a:ext>
            </a:extLst>
          </p:cNvPr>
          <p:cNvGrpSpPr/>
          <p:nvPr/>
        </p:nvGrpSpPr>
        <p:grpSpPr>
          <a:xfrm>
            <a:off x="3398810" y="3532605"/>
            <a:ext cx="1863308" cy="465827"/>
            <a:chOff x="1794294" y="3935657"/>
            <a:chExt cx="1863308" cy="465827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94E02873-7113-6052-36FB-AFE31F12D668}"/>
                </a:ext>
              </a:extLst>
            </p:cNvPr>
            <p:cNvSpPr/>
            <p:nvPr/>
          </p:nvSpPr>
          <p:spPr>
            <a:xfrm>
              <a:off x="1794294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EF339B80-1022-DC3B-2430-517774E7E969}"/>
                </a:ext>
              </a:extLst>
            </p:cNvPr>
            <p:cNvSpPr/>
            <p:nvPr/>
          </p:nvSpPr>
          <p:spPr>
            <a:xfrm>
              <a:off x="2260121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0E1CB960-FFD3-C351-40C3-C980724F5575}"/>
                </a:ext>
              </a:extLst>
            </p:cNvPr>
            <p:cNvSpPr/>
            <p:nvPr/>
          </p:nvSpPr>
          <p:spPr>
            <a:xfrm>
              <a:off x="2725948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38F47D57-AC33-768A-B5C3-F48C48AF0194}"/>
                </a:ext>
              </a:extLst>
            </p:cNvPr>
            <p:cNvSpPr/>
            <p:nvPr/>
          </p:nvSpPr>
          <p:spPr>
            <a:xfrm>
              <a:off x="3191775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0A8BA2D7-40F7-4D17-3571-78564EFFBD5E}"/>
              </a:ext>
            </a:extLst>
          </p:cNvPr>
          <p:cNvGrpSpPr/>
          <p:nvPr/>
        </p:nvGrpSpPr>
        <p:grpSpPr>
          <a:xfrm>
            <a:off x="5727945" y="1555144"/>
            <a:ext cx="1397481" cy="1862554"/>
            <a:chOff x="4123429" y="1958196"/>
            <a:chExt cx="1397481" cy="1862554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225C4E43-4CE0-D8BE-F776-29596478CCBA}"/>
                </a:ext>
              </a:extLst>
            </p:cNvPr>
            <p:cNvSpPr/>
            <p:nvPr/>
          </p:nvSpPr>
          <p:spPr>
            <a:xfrm>
              <a:off x="4123429" y="1958196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E8B56438-3A5D-90A7-9823-986CD78212AD}"/>
                </a:ext>
              </a:extLst>
            </p:cNvPr>
            <p:cNvSpPr/>
            <p:nvPr/>
          </p:nvSpPr>
          <p:spPr>
            <a:xfrm>
              <a:off x="4589256" y="1958196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9568B826-5690-2F4C-E13D-33EC075C535A}"/>
                </a:ext>
              </a:extLst>
            </p:cNvPr>
            <p:cNvSpPr/>
            <p:nvPr/>
          </p:nvSpPr>
          <p:spPr>
            <a:xfrm>
              <a:off x="5055083" y="1958196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D44CF65-D2EB-4F7A-F451-57CA9BB5E8B9}"/>
                </a:ext>
              </a:extLst>
            </p:cNvPr>
            <p:cNvSpPr/>
            <p:nvPr/>
          </p:nvSpPr>
          <p:spPr>
            <a:xfrm>
              <a:off x="4123429" y="24240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7E9B7717-1409-B02E-C0DE-A5254E7F4CAA}"/>
                </a:ext>
              </a:extLst>
            </p:cNvPr>
            <p:cNvSpPr/>
            <p:nvPr/>
          </p:nvSpPr>
          <p:spPr>
            <a:xfrm>
              <a:off x="4589256" y="24240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A29180CA-6709-84BF-6DE5-EE4750C8AD96}"/>
                </a:ext>
              </a:extLst>
            </p:cNvPr>
            <p:cNvSpPr/>
            <p:nvPr/>
          </p:nvSpPr>
          <p:spPr>
            <a:xfrm>
              <a:off x="5055083" y="24240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46C13BC9-F6F8-FC40-7D01-C0EC28674726}"/>
                </a:ext>
              </a:extLst>
            </p:cNvPr>
            <p:cNvSpPr/>
            <p:nvPr/>
          </p:nvSpPr>
          <p:spPr>
            <a:xfrm>
              <a:off x="4123429" y="288947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D3067910-6DD8-ECD7-412D-8F7564AB0D05}"/>
                </a:ext>
              </a:extLst>
            </p:cNvPr>
            <p:cNvSpPr/>
            <p:nvPr/>
          </p:nvSpPr>
          <p:spPr>
            <a:xfrm>
              <a:off x="4589256" y="288947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F777FF96-BF6D-20B5-A60D-EDBF07B304C6}"/>
                </a:ext>
              </a:extLst>
            </p:cNvPr>
            <p:cNvSpPr/>
            <p:nvPr/>
          </p:nvSpPr>
          <p:spPr>
            <a:xfrm>
              <a:off x="5055083" y="288947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4A36F85-534A-BB04-30CB-D8E3CDF9CDA7}"/>
                </a:ext>
              </a:extLst>
            </p:cNvPr>
            <p:cNvSpPr/>
            <p:nvPr/>
          </p:nvSpPr>
          <p:spPr>
            <a:xfrm>
              <a:off x="4123429" y="33549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F9E2370-EB7F-2CF4-6DD3-6D407DE17BB4}"/>
                </a:ext>
              </a:extLst>
            </p:cNvPr>
            <p:cNvSpPr/>
            <p:nvPr/>
          </p:nvSpPr>
          <p:spPr>
            <a:xfrm>
              <a:off x="4589256" y="33549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E3796319-9AAF-6BC0-5632-B77148C52F0A}"/>
                </a:ext>
              </a:extLst>
            </p:cNvPr>
            <p:cNvSpPr/>
            <p:nvPr/>
          </p:nvSpPr>
          <p:spPr>
            <a:xfrm>
              <a:off x="5055083" y="33549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1" name="Equals 240">
            <a:extLst>
              <a:ext uri="{FF2B5EF4-FFF2-40B4-BE49-F238E27FC236}">
                <a16:creationId xmlns:a16="http://schemas.microsoft.com/office/drawing/2014/main" id="{EA798AA6-D2AE-21A8-09D7-8D64AE0507DF}"/>
              </a:ext>
            </a:extLst>
          </p:cNvPr>
          <p:cNvSpPr/>
          <p:nvPr/>
        </p:nvSpPr>
        <p:spPr>
          <a:xfrm>
            <a:off x="7239002" y="2370152"/>
            <a:ext cx="362309" cy="232537"/>
          </a:xfrm>
          <a:prstGeom prst="mathEqual">
            <a:avLst>
              <a:gd name="adj1" fmla="val 12597"/>
              <a:gd name="adj2" fmla="val 3906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8CC4156E-4A5B-819C-ACD0-95C194362738}"/>
              </a:ext>
            </a:extLst>
          </p:cNvPr>
          <p:cNvGrpSpPr/>
          <p:nvPr/>
        </p:nvGrpSpPr>
        <p:grpSpPr>
          <a:xfrm>
            <a:off x="7714887" y="1555144"/>
            <a:ext cx="1397481" cy="1862554"/>
            <a:chOff x="6834990" y="1431985"/>
            <a:chExt cx="1397481" cy="1862554"/>
          </a:xfrm>
        </p:grpSpPr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A2153369-C571-AA61-4F9C-72E446445C58}"/>
                </a:ext>
              </a:extLst>
            </p:cNvPr>
            <p:cNvSpPr/>
            <p:nvPr/>
          </p:nvSpPr>
          <p:spPr>
            <a:xfrm>
              <a:off x="6834990" y="1431985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E1FA2F3-0876-DDCA-BDC9-C4B3DCFC6AFF}"/>
                </a:ext>
              </a:extLst>
            </p:cNvPr>
            <p:cNvSpPr/>
            <p:nvPr/>
          </p:nvSpPr>
          <p:spPr>
            <a:xfrm>
              <a:off x="7300817" y="1431985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33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5A73B964-4422-C7E9-A079-19879834DB40}"/>
                </a:ext>
              </a:extLst>
            </p:cNvPr>
            <p:cNvSpPr/>
            <p:nvPr/>
          </p:nvSpPr>
          <p:spPr>
            <a:xfrm>
              <a:off x="7766644" y="1431985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22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D3A7C389-E7F5-ECA6-5BBF-006EAE1163CA}"/>
                </a:ext>
              </a:extLst>
            </p:cNvPr>
            <p:cNvSpPr/>
            <p:nvPr/>
          </p:nvSpPr>
          <p:spPr>
            <a:xfrm>
              <a:off x="6834990" y="18978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42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54A8FEBE-7FF0-1ED4-BBFE-F29AD32AC06C}"/>
                </a:ext>
              </a:extLst>
            </p:cNvPr>
            <p:cNvSpPr/>
            <p:nvPr/>
          </p:nvSpPr>
          <p:spPr>
            <a:xfrm>
              <a:off x="7300817" y="18978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23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A94E6F47-8D3B-A306-F735-F55B4D72D4C1}"/>
                </a:ext>
              </a:extLst>
            </p:cNvPr>
            <p:cNvSpPr/>
            <p:nvPr/>
          </p:nvSpPr>
          <p:spPr>
            <a:xfrm>
              <a:off x="7766644" y="18978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31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BB29D7EB-02D2-CDB9-1A74-CF7A615A6DEF}"/>
                </a:ext>
              </a:extLst>
            </p:cNvPr>
            <p:cNvSpPr/>
            <p:nvPr/>
          </p:nvSpPr>
          <p:spPr>
            <a:xfrm>
              <a:off x="6834990" y="236326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29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5DD70CA8-7C6C-8768-EFF3-D49828393073}"/>
                </a:ext>
              </a:extLst>
            </p:cNvPr>
            <p:cNvSpPr/>
            <p:nvPr/>
          </p:nvSpPr>
          <p:spPr>
            <a:xfrm>
              <a:off x="7300817" y="236326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29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AD52F307-CC9C-C1F1-A13B-AB03A120932E}"/>
                </a:ext>
              </a:extLst>
            </p:cNvPr>
            <p:cNvSpPr/>
            <p:nvPr/>
          </p:nvSpPr>
          <p:spPr>
            <a:xfrm>
              <a:off x="7766644" y="236326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8BFE20FF-1CA0-9EB7-219B-437A85486A8D}"/>
                </a:ext>
              </a:extLst>
            </p:cNvPr>
            <p:cNvSpPr/>
            <p:nvPr/>
          </p:nvSpPr>
          <p:spPr>
            <a:xfrm>
              <a:off x="6834990" y="28287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38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3F7C4BD8-1017-5094-AFAE-FB5248506F07}"/>
                </a:ext>
              </a:extLst>
            </p:cNvPr>
            <p:cNvSpPr/>
            <p:nvPr/>
          </p:nvSpPr>
          <p:spPr>
            <a:xfrm>
              <a:off x="7300817" y="28287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26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F02DDFF6-1434-8601-36DD-BB292EF13069}"/>
                </a:ext>
              </a:extLst>
            </p:cNvPr>
            <p:cNvSpPr/>
            <p:nvPr/>
          </p:nvSpPr>
          <p:spPr>
            <a:xfrm>
              <a:off x="7766644" y="2828712"/>
              <a:ext cx="465827" cy="465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l-GR" sz="240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25</a:t>
              </a:r>
              <a:endParaRPr lang="en-US" sz="24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3" name="Speech Bubble: Rectangle with Corners Rounded 272">
            <a:extLst>
              <a:ext uri="{FF2B5EF4-FFF2-40B4-BE49-F238E27FC236}">
                <a16:creationId xmlns:a16="http://schemas.microsoft.com/office/drawing/2014/main" id="{EB296C0F-0941-2DA5-4324-B5C28E3FFCE5}"/>
              </a:ext>
            </a:extLst>
          </p:cNvPr>
          <p:cNvSpPr/>
          <p:nvPr/>
        </p:nvSpPr>
        <p:spPr>
          <a:xfrm>
            <a:off x="1160119" y="4622274"/>
            <a:ext cx="2005778" cy="599674"/>
          </a:xfrm>
          <a:prstGeom prst="wedgeRoundRectCallout">
            <a:avLst>
              <a:gd name="adj1" fmla="val 61030"/>
              <a:gd name="adj2" fmla="val 8423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Per-column checksum vector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1969F3BB-819D-5D49-DFB4-59B4EE7BEB92}"/>
              </a:ext>
            </a:extLst>
          </p:cNvPr>
          <p:cNvSpPr/>
          <p:nvPr/>
        </p:nvSpPr>
        <p:spPr>
          <a:xfrm>
            <a:off x="6174854" y="3646147"/>
            <a:ext cx="392982" cy="60667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590B0402-4733-4062-CE9C-55CC9C1D3366}"/>
              </a:ext>
            </a:extLst>
          </p:cNvPr>
          <p:cNvGrpSpPr/>
          <p:nvPr/>
        </p:nvGrpSpPr>
        <p:grpSpPr>
          <a:xfrm>
            <a:off x="3398810" y="5206130"/>
            <a:ext cx="1863308" cy="465827"/>
            <a:chOff x="1794294" y="3935657"/>
            <a:chExt cx="1863308" cy="465827"/>
          </a:xfrm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E13B4A4F-D945-626C-2660-FB063FC5F57B}"/>
                </a:ext>
              </a:extLst>
            </p:cNvPr>
            <p:cNvSpPr/>
            <p:nvPr/>
          </p:nvSpPr>
          <p:spPr>
            <a:xfrm>
              <a:off x="1794294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EF89C8EA-9D90-3818-F5F4-39A80FB2D433}"/>
                </a:ext>
              </a:extLst>
            </p:cNvPr>
            <p:cNvSpPr/>
            <p:nvPr/>
          </p:nvSpPr>
          <p:spPr>
            <a:xfrm>
              <a:off x="2260121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F4B4D8C8-2F80-9AFB-0AFA-88CA9D260F28}"/>
                </a:ext>
              </a:extLst>
            </p:cNvPr>
            <p:cNvSpPr/>
            <p:nvPr/>
          </p:nvSpPr>
          <p:spPr>
            <a:xfrm>
              <a:off x="2725948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56E8AA16-4B25-2A01-A046-5095B113CF72}"/>
                </a:ext>
              </a:extLst>
            </p:cNvPr>
            <p:cNvSpPr/>
            <p:nvPr/>
          </p:nvSpPr>
          <p:spPr>
            <a:xfrm>
              <a:off x="3191775" y="3935657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sp>
        <p:nvSpPr>
          <p:cNvPr id="267" name="Equals 266">
            <a:extLst>
              <a:ext uri="{FF2B5EF4-FFF2-40B4-BE49-F238E27FC236}">
                <a16:creationId xmlns:a16="http://schemas.microsoft.com/office/drawing/2014/main" id="{406C7D35-5753-5A9A-29D9-B09CE54286ED}"/>
              </a:ext>
            </a:extLst>
          </p:cNvPr>
          <p:cNvSpPr/>
          <p:nvPr/>
        </p:nvSpPr>
        <p:spPr>
          <a:xfrm>
            <a:off x="7239002" y="5322774"/>
            <a:ext cx="362309" cy="232537"/>
          </a:xfrm>
          <a:prstGeom prst="mathEqual">
            <a:avLst>
              <a:gd name="adj1" fmla="val 12597"/>
              <a:gd name="adj2" fmla="val 3906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79AA2B57-0ED6-93B7-0B98-14710AC714B0}"/>
              </a:ext>
            </a:extLst>
          </p:cNvPr>
          <p:cNvSpPr/>
          <p:nvPr/>
        </p:nvSpPr>
        <p:spPr>
          <a:xfrm>
            <a:off x="9367386" y="5868590"/>
            <a:ext cx="465827" cy="465827"/>
          </a:xfrm>
          <a:prstGeom prst="rect">
            <a:avLst/>
          </a:prstGeom>
          <a:solidFill>
            <a:srgbClr val="FFCDCD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59DB1E-5EB5-3595-865E-A9ABC11DF2DA}"/>
              </a:ext>
            </a:extLst>
          </p:cNvPr>
          <p:cNvGrpSpPr/>
          <p:nvPr/>
        </p:nvGrpSpPr>
        <p:grpSpPr>
          <a:xfrm>
            <a:off x="5727945" y="4445375"/>
            <a:ext cx="1397481" cy="1862554"/>
            <a:chOff x="4123429" y="1958196"/>
            <a:chExt cx="1397481" cy="186255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A74389-AECC-98C4-4598-DEE3D0F39EAD}"/>
                </a:ext>
              </a:extLst>
            </p:cNvPr>
            <p:cNvSpPr/>
            <p:nvPr/>
          </p:nvSpPr>
          <p:spPr>
            <a:xfrm>
              <a:off x="4123429" y="1958196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6718A0-114F-64A2-7F96-8B8566C44C99}"/>
                </a:ext>
              </a:extLst>
            </p:cNvPr>
            <p:cNvSpPr/>
            <p:nvPr/>
          </p:nvSpPr>
          <p:spPr>
            <a:xfrm>
              <a:off x="4589256" y="1958196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D398E9-0F3F-93F8-7CF2-F522CDE7E5B7}"/>
                </a:ext>
              </a:extLst>
            </p:cNvPr>
            <p:cNvSpPr/>
            <p:nvPr/>
          </p:nvSpPr>
          <p:spPr>
            <a:xfrm>
              <a:off x="5055083" y="1958196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36490F-53CA-1B71-0F92-CBD7F76555F2}"/>
                </a:ext>
              </a:extLst>
            </p:cNvPr>
            <p:cNvSpPr/>
            <p:nvPr/>
          </p:nvSpPr>
          <p:spPr>
            <a:xfrm>
              <a:off x="4123429" y="24240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3835AB8-F029-EDF4-52BA-4378844E3AFE}"/>
                </a:ext>
              </a:extLst>
            </p:cNvPr>
            <p:cNvSpPr/>
            <p:nvPr/>
          </p:nvSpPr>
          <p:spPr>
            <a:xfrm>
              <a:off x="4589256" y="24240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CCF438-6FBA-8F5F-B91C-92B63EBBB7A5}"/>
                </a:ext>
              </a:extLst>
            </p:cNvPr>
            <p:cNvSpPr/>
            <p:nvPr/>
          </p:nvSpPr>
          <p:spPr>
            <a:xfrm>
              <a:off x="5055083" y="24240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4DDEE99-B942-37B8-EB24-88AC080B919F}"/>
                </a:ext>
              </a:extLst>
            </p:cNvPr>
            <p:cNvSpPr/>
            <p:nvPr/>
          </p:nvSpPr>
          <p:spPr>
            <a:xfrm>
              <a:off x="4123429" y="288947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FEBC34D-1675-8AB9-A6EE-382C16B72028}"/>
                </a:ext>
              </a:extLst>
            </p:cNvPr>
            <p:cNvSpPr/>
            <p:nvPr/>
          </p:nvSpPr>
          <p:spPr>
            <a:xfrm>
              <a:off x="4589256" y="288947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E91B60-2704-F622-7EBC-4DF2C0DD9F32}"/>
                </a:ext>
              </a:extLst>
            </p:cNvPr>
            <p:cNvSpPr/>
            <p:nvPr/>
          </p:nvSpPr>
          <p:spPr>
            <a:xfrm>
              <a:off x="5055083" y="288947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60F1B0-E388-B871-F3F1-E3272A21B371}"/>
                </a:ext>
              </a:extLst>
            </p:cNvPr>
            <p:cNvSpPr/>
            <p:nvPr/>
          </p:nvSpPr>
          <p:spPr>
            <a:xfrm>
              <a:off x="4123429" y="33549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2D70B0-09F6-F7BF-D49A-353BA9EBCF0B}"/>
                </a:ext>
              </a:extLst>
            </p:cNvPr>
            <p:cNvSpPr/>
            <p:nvPr/>
          </p:nvSpPr>
          <p:spPr>
            <a:xfrm>
              <a:off x="4589256" y="33549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8EAA0-E343-2101-B3F8-AC95083ECFC6}"/>
                </a:ext>
              </a:extLst>
            </p:cNvPr>
            <p:cNvSpPr/>
            <p:nvPr/>
          </p:nvSpPr>
          <p:spPr>
            <a:xfrm>
              <a:off x="5055083" y="3354923"/>
              <a:ext cx="465827" cy="4658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457F36-B276-BE24-E92B-FF98D5FBBAEB}"/>
              </a:ext>
            </a:extLst>
          </p:cNvPr>
          <p:cNvGrpSpPr/>
          <p:nvPr/>
        </p:nvGrpSpPr>
        <p:grpSpPr>
          <a:xfrm>
            <a:off x="7917880" y="5206130"/>
            <a:ext cx="1397481" cy="465827"/>
            <a:chOff x="6834990" y="3409446"/>
            <a:chExt cx="1397481" cy="4658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A16A14-ED45-21D4-A8ED-D0B582D4AF1C}"/>
                </a:ext>
              </a:extLst>
            </p:cNvPr>
            <p:cNvSpPr/>
            <p:nvPr/>
          </p:nvSpPr>
          <p:spPr>
            <a:xfrm>
              <a:off x="6834990" y="3409446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145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96C6741-E896-F249-F5D6-1028CFD985AD}"/>
                </a:ext>
              </a:extLst>
            </p:cNvPr>
            <p:cNvSpPr/>
            <p:nvPr/>
          </p:nvSpPr>
          <p:spPr>
            <a:xfrm>
              <a:off x="7300817" y="3409446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111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B82300-C5C7-E500-DB40-F01690C40817}"/>
                </a:ext>
              </a:extLst>
            </p:cNvPr>
            <p:cNvSpPr/>
            <p:nvPr/>
          </p:nvSpPr>
          <p:spPr>
            <a:xfrm>
              <a:off x="7766644" y="3409446"/>
              <a:ext cx="465827" cy="465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D9183E-C16C-A3FD-D9B1-B07D58A003C3}"/>
              </a:ext>
            </a:extLst>
          </p:cNvPr>
          <p:cNvSpPr txBox="1"/>
          <p:nvPr/>
        </p:nvSpPr>
        <p:spPr>
          <a:xfrm>
            <a:off x="6793560" y="3580297"/>
            <a:ext cx="3988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predict checksum multiply </a:t>
            </a:r>
          </a:p>
          <a:p>
            <a:pPr latinLnBrk="0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per-column checksum vector with W</a:t>
            </a:r>
            <a:endParaRPr lang="en-GR" sz="200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E64202-07E6-8EA3-DFBA-9BCA76A43C09}"/>
              </a:ext>
            </a:extLst>
          </p:cNvPr>
          <p:cNvGrpSpPr/>
          <p:nvPr/>
        </p:nvGrpSpPr>
        <p:grpSpPr>
          <a:xfrm>
            <a:off x="8473345" y="5959842"/>
            <a:ext cx="286549" cy="286549"/>
            <a:chOff x="9875536" y="2093245"/>
            <a:chExt cx="417407" cy="41740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D11F0EF-3C1C-CAF9-4ADD-927AE2A69CDA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" name="Plus 140">
              <a:extLst>
                <a:ext uri="{FF2B5EF4-FFF2-40B4-BE49-F238E27FC236}">
                  <a16:creationId xmlns:a16="http://schemas.microsoft.com/office/drawing/2014/main" id="{D5ACE3FA-903B-3CF8-358B-7B9D90C9AA5F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AD76E25-822B-CB45-5ACC-85D55CF5B84B}"/>
              </a:ext>
            </a:extLst>
          </p:cNvPr>
          <p:cNvCxnSpPr>
            <a:stCxn id="22" idx="2"/>
            <a:endCxn id="29" idx="1"/>
          </p:cNvCxnSpPr>
          <p:nvPr/>
        </p:nvCxnSpPr>
        <p:spPr>
          <a:xfrm>
            <a:off x="8150794" y="5671957"/>
            <a:ext cx="364515" cy="329849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094D4B7-79FD-5DDC-B61A-1C52DD7CB87C}"/>
              </a:ext>
            </a:extLst>
          </p:cNvPr>
          <p:cNvCxnSpPr>
            <a:cxnSpLocks/>
            <a:stCxn id="23" idx="2"/>
            <a:endCxn id="29" idx="0"/>
          </p:cNvCxnSpPr>
          <p:nvPr/>
        </p:nvCxnSpPr>
        <p:spPr>
          <a:xfrm flipH="1">
            <a:off x="8616620" y="5671957"/>
            <a:ext cx="1" cy="287885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DBB33D2-7F6C-E538-F31B-AE8F9C45A07D}"/>
              </a:ext>
            </a:extLst>
          </p:cNvPr>
          <p:cNvCxnSpPr>
            <a:cxnSpLocks/>
            <a:stCxn id="24" idx="2"/>
            <a:endCxn id="29" idx="7"/>
          </p:cNvCxnSpPr>
          <p:nvPr/>
        </p:nvCxnSpPr>
        <p:spPr>
          <a:xfrm flipH="1">
            <a:off x="8717930" y="5671957"/>
            <a:ext cx="364518" cy="329849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0C1EEAF-C483-A9AC-9324-A519CD8FE53A}"/>
              </a:ext>
            </a:extLst>
          </p:cNvPr>
          <p:cNvCxnSpPr>
            <a:cxnSpLocks/>
            <a:stCxn id="29" idx="6"/>
            <a:endCxn id="268" idx="1"/>
          </p:cNvCxnSpPr>
          <p:nvPr/>
        </p:nvCxnSpPr>
        <p:spPr>
          <a:xfrm flipV="1">
            <a:off x="8759894" y="6101504"/>
            <a:ext cx="607492" cy="1613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peech Bubble: Rectangle with Corners Rounded 273">
            <a:extLst>
              <a:ext uri="{FF2B5EF4-FFF2-40B4-BE49-F238E27FC236}">
                <a16:creationId xmlns:a16="http://schemas.microsoft.com/office/drawing/2014/main" id="{22B3E02F-5E7F-D1EC-5812-0C0503D817CA}"/>
              </a:ext>
            </a:extLst>
          </p:cNvPr>
          <p:cNvSpPr/>
          <p:nvPr/>
        </p:nvSpPr>
        <p:spPr>
          <a:xfrm>
            <a:off x="9973101" y="5076815"/>
            <a:ext cx="1733058" cy="599674"/>
          </a:xfrm>
          <a:prstGeom prst="wedgeRoundRectCallout">
            <a:avLst>
              <a:gd name="adj1" fmla="val -58347"/>
              <a:gd name="adj2" fmla="val 89390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Predicted checksum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D058AD-40A3-08D8-589B-E5E722CC65A8}"/>
              </a:ext>
            </a:extLst>
          </p:cNvPr>
          <p:cNvSpPr/>
          <p:nvPr/>
        </p:nvSpPr>
        <p:spPr>
          <a:xfrm>
            <a:off x="482234" y="1132749"/>
            <a:ext cx="2713312" cy="11029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Reuse matrix W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Reuse weight stationary hardware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6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/>
      <p:bldP spid="6" grpId="0" animBg="1"/>
      <p:bldP spid="267" grpId="0" animBg="1"/>
      <p:bldP spid="268" grpId="0" animBg="1"/>
      <p:bldP spid="27" grpId="0"/>
      <p:bldP spid="4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ABFT on Sparse Systolic Tensor Arrays</a:t>
            </a: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5A64197A-4C19-311B-19B6-7CBB2A7510AC}"/>
              </a:ext>
            </a:extLst>
          </p:cNvPr>
          <p:cNvCxnSpPr>
            <a:endCxn id="252" idx="3"/>
          </p:cNvCxnSpPr>
          <p:nvPr/>
        </p:nvCxnSpPr>
        <p:spPr>
          <a:xfrm>
            <a:off x="7215392" y="2084607"/>
            <a:ext cx="1376" cy="27164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rapezium 191">
            <a:extLst>
              <a:ext uri="{FF2B5EF4-FFF2-40B4-BE49-F238E27FC236}">
                <a16:creationId xmlns:a16="http://schemas.microsoft.com/office/drawing/2014/main" id="{2DE9FF99-5795-F8EA-94A9-77CAFF0B1701}"/>
              </a:ext>
            </a:extLst>
          </p:cNvPr>
          <p:cNvSpPr/>
          <p:nvPr/>
        </p:nvSpPr>
        <p:spPr>
          <a:xfrm rot="16200000" flipV="1">
            <a:off x="6986371" y="4906482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72D53306-0E51-41E0-EC09-644D92797187}"/>
              </a:ext>
            </a:extLst>
          </p:cNvPr>
          <p:cNvCxnSpPr>
            <a:cxnSpLocks/>
          </p:cNvCxnSpPr>
          <p:nvPr/>
        </p:nvCxnSpPr>
        <p:spPr>
          <a:xfrm flipV="1">
            <a:off x="5701229" y="4910994"/>
            <a:ext cx="1416478" cy="0"/>
          </a:xfrm>
          <a:prstGeom prst="line">
            <a:avLst/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D02F7408-8CD7-6BBE-8C9F-542F28E2775F}"/>
              </a:ext>
            </a:extLst>
          </p:cNvPr>
          <p:cNvGrpSpPr/>
          <p:nvPr/>
        </p:nvGrpSpPr>
        <p:grpSpPr>
          <a:xfrm flipV="1">
            <a:off x="6110971" y="5210428"/>
            <a:ext cx="259177" cy="259177"/>
            <a:chOff x="9875536" y="2093245"/>
            <a:chExt cx="417407" cy="41740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18004E7C-3209-20D2-32B3-DD74D2FFACFD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6" name="Plus 201">
              <a:extLst>
                <a:ext uri="{FF2B5EF4-FFF2-40B4-BE49-F238E27FC236}">
                  <a16:creationId xmlns:a16="http://schemas.microsoft.com/office/drawing/2014/main" id="{ECE10C1A-C29E-D9C6-1AA6-2506B0D67175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460EE17B-3B9A-679F-DB0F-804EA972A530}"/>
              </a:ext>
            </a:extLst>
          </p:cNvPr>
          <p:cNvGrpSpPr/>
          <p:nvPr/>
        </p:nvGrpSpPr>
        <p:grpSpPr>
          <a:xfrm>
            <a:off x="6637232" y="5136430"/>
            <a:ext cx="164232" cy="41206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E9C0641E-F188-D60A-6F27-FA09B5BC45D9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59" name="Triangle 206">
              <a:extLst>
                <a:ext uri="{FF2B5EF4-FFF2-40B4-BE49-F238E27FC236}">
                  <a16:creationId xmlns:a16="http://schemas.microsoft.com/office/drawing/2014/main" id="{131C3186-861C-B7E3-148C-54BD6523DC52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EE54D970-677F-9DA0-CE3A-F0C92F512B28}"/>
              </a:ext>
            </a:extLst>
          </p:cNvPr>
          <p:cNvCxnSpPr>
            <a:cxnSpLocks/>
            <a:stCxn id="255" idx="6"/>
            <a:endCxn id="258" idx="1"/>
          </p:cNvCxnSpPr>
          <p:nvPr/>
        </p:nvCxnSpPr>
        <p:spPr>
          <a:xfrm>
            <a:off x="6370148" y="5340016"/>
            <a:ext cx="267084" cy="1783"/>
          </a:xfrm>
          <a:prstGeom prst="line">
            <a:avLst/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Elbow Connector 213">
            <a:extLst>
              <a:ext uri="{FF2B5EF4-FFF2-40B4-BE49-F238E27FC236}">
                <a16:creationId xmlns:a16="http://schemas.microsoft.com/office/drawing/2014/main" id="{812CB54C-52B7-0CB3-F5D9-C8A262CF9A87}"/>
              </a:ext>
            </a:extLst>
          </p:cNvPr>
          <p:cNvCxnSpPr>
            <a:cxnSpLocks/>
            <a:endCxn id="255" idx="2"/>
          </p:cNvCxnSpPr>
          <p:nvPr/>
        </p:nvCxnSpPr>
        <p:spPr>
          <a:xfrm rot="16200000" flipH="1">
            <a:off x="5816882" y="5045927"/>
            <a:ext cx="429022" cy="159156"/>
          </a:xfrm>
          <a:prstGeom prst="bentConnector2">
            <a:avLst/>
          </a:prstGeom>
          <a:ln w="19050">
            <a:solidFill>
              <a:schemeClr val="accent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Elbow Connector 251">
            <a:extLst>
              <a:ext uri="{FF2B5EF4-FFF2-40B4-BE49-F238E27FC236}">
                <a16:creationId xmlns:a16="http://schemas.microsoft.com/office/drawing/2014/main" id="{FFC7C3D4-FBA7-3149-D6E1-7288305C737D}"/>
              </a:ext>
            </a:extLst>
          </p:cNvPr>
          <p:cNvCxnSpPr>
            <a:cxnSpLocks/>
          </p:cNvCxnSpPr>
          <p:nvPr/>
        </p:nvCxnSpPr>
        <p:spPr>
          <a:xfrm flipV="1">
            <a:off x="6801658" y="5064529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Elbow Connector 253">
            <a:extLst>
              <a:ext uri="{FF2B5EF4-FFF2-40B4-BE49-F238E27FC236}">
                <a16:creationId xmlns:a16="http://schemas.microsoft.com/office/drawing/2014/main" id="{164278C4-C2B8-5CF4-04C9-A76F2DDCBEC0}"/>
              </a:ext>
            </a:extLst>
          </p:cNvPr>
          <p:cNvCxnSpPr>
            <a:cxnSpLocks/>
            <a:endCxn id="255" idx="4"/>
          </p:cNvCxnSpPr>
          <p:nvPr/>
        </p:nvCxnSpPr>
        <p:spPr>
          <a:xfrm rot="10800000" flipV="1">
            <a:off x="6240560" y="5060280"/>
            <a:ext cx="709418" cy="150147"/>
          </a:xfrm>
          <a:prstGeom prst="bentConnector2">
            <a:avLst/>
          </a:prstGeom>
          <a:ln w="19050">
            <a:solidFill>
              <a:schemeClr val="accent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BC94AA4-4B57-19B0-EAA2-F92017BCAE36}"/>
              </a:ext>
            </a:extLst>
          </p:cNvPr>
          <p:cNvGrpSpPr/>
          <p:nvPr/>
        </p:nvGrpSpPr>
        <p:grpSpPr>
          <a:xfrm>
            <a:off x="9455820" y="4156021"/>
            <a:ext cx="285346" cy="285345"/>
            <a:chOff x="6378143" y="1002104"/>
            <a:chExt cx="285345" cy="28534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92875C5-B460-577A-9C07-90C239E1BA3C}"/>
                </a:ext>
              </a:extLst>
            </p:cNvPr>
            <p:cNvSpPr/>
            <p:nvPr/>
          </p:nvSpPr>
          <p:spPr>
            <a:xfrm>
              <a:off x="6378143" y="1002104"/>
              <a:ext cx="285345" cy="285345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66" name="Plus 98">
              <a:extLst>
                <a:ext uri="{FF2B5EF4-FFF2-40B4-BE49-F238E27FC236}">
                  <a16:creationId xmlns:a16="http://schemas.microsoft.com/office/drawing/2014/main" id="{F0F22AB8-10CA-F2D5-58CC-45F556ABB0FE}"/>
                </a:ext>
              </a:extLst>
            </p:cNvPr>
            <p:cNvSpPr/>
            <p:nvPr/>
          </p:nvSpPr>
          <p:spPr>
            <a:xfrm>
              <a:off x="6419634" y="1043595"/>
              <a:ext cx="202361" cy="202361"/>
            </a:xfrm>
            <a:prstGeom prst="mathPlus">
              <a:avLst>
                <a:gd name="adj1" fmla="val 0"/>
              </a:avLst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603D659D-A05E-8DB0-4B59-DE7653A91E7E}"/>
              </a:ext>
            </a:extLst>
          </p:cNvPr>
          <p:cNvGrpSpPr/>
          <p:nvPr/>
        </p:nvGrpSpPr>
        <p:grpSpPr>
          <a:xfrm>
            <a:off x="9910627" y="4097326"/>
            <a:ext cx="164352" cy="402502"/>
            <a:chOff x="3692914" y="2346021"/>
            <a:chExt cx="240628" cy="40250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B9D359DC-2946-E146-87BF-C2F1C99BE1F9}"/>
                </a:ext>
              </a:extLst>
            </p:cNvPr>
            <p:cNvSpPr/>
            <p:nvPr/>
          </p:nvSpPr>
          <p:spPr>
            <a:xfrm>
              <a:off x="3692914" y="2346021"/>
              <a:ext cx="240628" cy="402502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9" name="Isosceles Triangle 268">
              <a:extLst>
                <a:ext uri="{FF2B5EF4-FFF2-40B4-BE49-F238E27FC236}">
                  <a16:creationId xmlns:a16="http://schemas.microsoft.com/office/drawing/2014/main" id="{BBC3B1E7-3FD0-7078-A465-F6777D3F7D4E}"/>
                </a:ext>
              </a:extLst>
            </p:cNvPr>
            <p:cNvSpPr/>
            <p:nvPr/>
          </p:nvSpPr>
          <p:spPr>
            <a:xfrm>
              <a:off x="3717970" y="2580883"/>
              <a:ext cx="194462" cy="167640"/>
            </a:xfrm>
            <a:prstGeom prst="triangl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F114DA7-081C-0B13-CE82-5D00368A1D67}"/>
              </a:ext>
            </a:extLst>
          </p:cNvPr>
          <p:cNvCxnSpPr>
            <a:stCxn id="265" idx="6"/>
            <a:endCxn id="268" idx="1"/>
          </p:cNvCxnSpPr>
          <p:nvPr/>
        </p:nvCxnSpPr>
        <p:spPr>
          <a:xfrm flipV="1">
            <a:off x="9741166" y="4298577"/>
            <a:ext cx="169461" cy="11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ectangle 270">
            <a:extLst>
              <a:ext uri="{FF2B5EF4-FFF2-40B4-BE49-F238E27FC236}">
                <a16:creationId xmlns:a16="http://schemas.microsoft.com/office/drawing/2014/main" id="{DDF053A5-825D-88CC-2784-980EBFBCAF0D}"/>
              </a:ext>
            </a:extLst>
          </p:cNvPr>
          <p:cNvSpPr/>
          <p:nvPr/>
        </p:nvSpPr>
        <p:spPr>
          <a:xfrm>
            <a:off x="8861847" y="4045288"/>
            <a:ext cx="1288336" cy="559507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93A59280-4CDB-C6C5-D16B-47D58A7F3FBB}"/>
              </a:ext>
            </a:extLst>
          </p:cNvPr>
          <p:cNvCxnSpPr>
            <a:cxnSpLocks/>
          </p:cNvCxnSpPr>
          <p:nvPr/>
        </p:nvCxnSpPr>
        <p:spPr>
          <a:xfrm>
            <a:off x="8635042" y="4298577"/>
            <a:ext cx="830304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rapezium 191">
            <a:extLst>
              <a:ext uri="{FF2B5EF4-FFF2-40B4-BE49-F238E27FC236}">
                <a16:creationId xmlns:a16="http://schemas.microsoft.com/office/drawing/2014/main" id="{3CDBF57D-701C-3097-1730-EEE00858532B}"/>
              </a:ext>
            </a:extLst>
          </p:cNvPr>
          <p:cNvSpPr/>
          <p:nvPr/>
        </p:nvSpPr>
        <p:spPr>
          <a:xfrm rot="16200000" flipV="1">
            <a:off x="6986371" y="4083068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2A7702D6-B5DA-7326-68A7-340BAD9613DE}"/>
              </a:ext>
            </a:extLst>
          </p:cNvPr>
          <p:cNvCxnSpPr>
            <a:cxnSpLocks/>
          </p:cNvCxnSpPr>
          <p:nvPr/>
        </p:nvCxnSpPr>
        <p:spPr>
          <a:xfrm flipV="1">
            <a:off x="5701229" y="4087580"/>
            <a:ext cx="1416478" cy="0"/>
          </a:xfrm>
          <a:prstGeom prst="line">
            <a:avLst/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ADC1477B-F9C3-D190-6B77-F808B1086D6C}"/>
              </a:ext>
            </a:extLst>
          </p:cNvPr>
          <p:cNvGrpSpPr/>
          <p:nvPr/>
        </p:nvGrpSpPr>
        <p:grpSpPr>
          <a:xfrm flipV="1">
            <a:off x="6110971" y="4387014"/>
            <a:ext cx="259177" cy="259177"/>
            <a:chOff x="9875536" y="2093245"/>
            <a:chExt cx="417407" cy="41740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EF340C7A-395B-3582-4F1D-185194FC1BF4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77" name="Plus 201">
              <a:extLst>
                <a:ext uri="{FF2B5EF4-FFF2-40B4-BE49-F238E27FC236}">
                  <a16:creationId xmlns:a16="http://schemas.microsoft.com/office/drawing/2014/main" id="{60DFA825-B7C5-E305-30AB-A275E81E12E8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3021CB44-19BF-953B-DC6F-B4FAE5845430}"/>
              </a:ext>
            </a:extLst>
          </p:cNvPr>
          <p:cNvGrpSpPr/>
          <p:nvPr/>
        </p:nvGrpSpPr>
        <p:grpSpPr>
          <a:xfrm>
            <a:off x="6637232" y="4313016"/>
            <a:ext cx="164232" cy="41206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11FC4FDC-D6D5-4E2C-D22F-75F83AEFE5C6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80" name="Triangle 206">
              <a:extLst>
                <a:ext uri="{FF2B5EF4-FFF2-40B4-BE49-F238E27FC236}">
                  <a16:creationId xmlns:a16="http://schemas.microsoft.com/office/drawing/2014/main" id="{54604306-77BB-1FBA-FCE6-D6055A40F9DC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ACE90165-3C9C-298A-9AC2-B992281200FA}"/>
              </a:ext>
            </a:extLst>
          </p:cNvPr>
          <p:cNvCxnSpPr>
            <a:cxnSpLocks/>
            <a:stCxn id="276" idx="6"/>
            <a:endCxn id="279" idx="1"/>
          </p:cNvCxnSpPr>
          <p:nvPr/>
        </p:nvCxnSpPr>
        <p:spPr>
          <a:xfrm>
            <a:off x="6370148" y="4516602"/>
            <a:ext cx="267084" cy="1783"/>
          </a:xfrm>
          <a:prstGeom prst="line">
            <a:avLst/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Elbow Connector 213">
            <a:extLst>
              <a:ext uri="{FF2B5EF4-FFF2-40B4-BE49-F238E27FC236}">
                <a16:creationId xmlns:a16="http://schemas.microsoft.com/office/drawing/2014/main" id="{6A689AFE-8D20-BD3E-18F8-073C14C01D40}"/>
              </a:ext>
            </a:extLst>
          </p:cNvPr>
          <p:cNvCxnSpPr>
            <a:cxnSpLocks/>
            <a:endCxn id="276" idx="2"/>
          </p:cNvCxnSpPr>
          <p:nvPr/>
        </p:nvCxnSpPr>
        <p:spPr>
          <a:xfrm rot="16200000" flipH="1">
            <a:off x="5816882" y="4222513"/>
            <a:ext cx="429022" cy="159156"/>
          </a:xfrm>
          <a:prstGeom prst="bentConnector2">
            <a:avLst/>
          </a:prstGeom>
          <a:ln w="19050">
            <a:solidFill>
              <a:schemeClr val="accent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Elbow Connector 251">
            <a:extLst>
              <a:ext uri="{FF2B5EF4-FFF2-40B4-BE49-F238E27FC236}">
                <a16:creationId xmlns:a16="http://schemas.microsoft.com/office/drawing/2014/main" id="{C7ED2342-94AE-4C2D-487A-729384449542}"/>
              </a:ext>
            </a:extLst>
          </p:cNvPr>
          <p:cNvCxnSpPr>
            <a:cxnSpLocks/>
          </p:cNvCxnSpPr>
          <p:nvPr/>
        </p:nvCxnSpPr>
        <p:spPr>
          <a:xfrm flipV="1">
            <a:off x="6801658" y="4241115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Elbow Connector 253">
            <a:extLst>
              <a:ext uri="{FF2B5EF4-FFF2-40B4-BE49-F238E27FC236}">
                <a16:creationId xmlns:a16="http://schemas.microsoft.com/office/drawing/2014/main" id="{AFFF8B1A-EC82-EDF9-662D-6B39F488FA93}"/>
              </a:ext>
            </a:extLst>
          </p:cNvPr>
          <p:cNvCxnSpPr>
            <a:cxnSpLocks/>
            <a:endCxn id="276" idx="4"/>
          </p:cNvCxnSpPr>
          <p:nvPr/>
        </p:nvCxnSpPr>
        <p:spPr>
          <a:xfrm rot="10800000" flipV="1">
            <a:off x="6240560" y="4236866"/>
            <a:ext cx="709418" cy="150147"/>
          </a:xfrm>
          <a:prstGeom prst="bentConnector2">
            <a:avLst/>
          </a:prstGeom>
          <a:ln w="19050">
            <a:solidFill>
              <a:schemeClr val="accent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Trapezium 191">
            <a:extLst>
              <a:ext uri="{FF2B5EF4-FFF2-40B4-BE49-F238E27FC236}">
                <a16:creationId xmlns:a16="http://schemas.microsoft.com/office/drawing/2014/main" id="{54EB7678-583B-FCD2-F19A-DE58630DEC70}"/>
              </a:ext>
            </a:extLst>
          </p:cNvPr>
          <p:cNvSpPr/>
          <p:nvPr/>
        </p:nvSpPr>
        <p:spPr>
          <a:xfrm rot="16200000" flipV="1">
            <a:off x="6986371" y="3283636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B800D7FA-72D9-E0D5-E8E3-C8653CD61233}"/>
              </a:ext>
            </a:extLst>
          </p:cNvPr>
          <p:cNvCxnSpPr>
            <a:cxnSpLocks/>
          </p:cNvCxnSpPr>
          <p:nvPr/>
        </p:nvCxnSpPr>
        <p:spPr>
          <a:xfrm flipV="1">
            <a:off x="5701229" y="3288148"/>
            <a:ext cx="1416478" cy="0"/>
          </a:xfrm>
          <a:prstGeom prst="line">
            <a:avLst/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EE413C2C-C309-E1FF-8A77-634AD465805F}"/>
              </a:ext>
            </a:extLst>
          </p:cNvPr>
          <p:cNvGrpSpPr/>
          <p:nvPr/>
        </p:nvGrpSpPr>
        <p:grpSpPr>
          <a:xfrm flipV="1">
            <a:off x="6110971" y="3587582"/>
            <a:ext cx="259177" cy="259177"/>
            <a:chOff x="9875536" y="2093245"/>
            <a:chExt cx="417407" cy="41740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6305B1BC-D695-75F7-1D98-B1D326FDA0B8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89" name="Plus 201">
              <a:extLst>
                <a:ext uri="{FF2B5EF4-FFF2-40B4-BE49-F238E27FC236}">
                  <a16:creationId xmlns:a16="http://schemas.microsoft.com/office/drawing/2014/main" id="{600F4F74-F8DF-E804-C965-F219E2E24291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670CB363-AC3E-CD24-9607-B1AA44BE94F2}"/>
              </a:ext>
            </a:extLst>
          </p:cNvPr>
          <p:cNvGrpSpPr/>
          <p:nvPr/>
        </p:nvGrpSpPr>
        <p:grpSpPr>
          <a:xfrm>
            <a:off x="6637232" y="3513584"/>
            <a:ext cx="164232" cy="41206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024D58A-DC96-47C8-84B9-62A9B69140E6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92" name="Triangle 206">
              <a:extLst>
                <a:ext uri="{FF2B5EF4-FFF2-40B4-BE49-F238E27FC236}">
                  <a16:creationId xmlns:a16="http://schemas.microsoft.com/office/drawing/2014/main" id="{316546DE-7F78-8798-BC04-F7BF8B571553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EB1CA6B9-CCD1-9E2C-0149-D8E9480649D6}"/>
              </a:ext>
            </a:extLst>
          </p:cNvPr>
          <p:cNvCxnSpPr>
            <a:cxnSpLocks/>
            <a:stCxn id="288" idx="6"/>
            <a:endCxn id="291" idx="1"/>
          </p:cNvCxnSpPr>
          <p:nvPr/>
        </p:nvCxnSpPr>
        <p:spPr>
          <a:xfrm>
            <a:off x="6370148" y="3717170"/>
            <a:ext cx="267084" cy="1783"/>
          </a:xfrm>
          <a:prstGeom prst="line">
            <a:avLst/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Elbow Connector 213">
            <a:extLst>
              <a:ext uri="{FF2B5EF4-FFF2-40B4-BE49-F238E27FC236}">
                <a16:creationId xmlns:a16="http://schemas.microsoft.com/office/drawing/2014/main" id="{2D737C2A-BFDE-1B3B-6699-EADB53304D12}"/>
              </a:ext>
            </a:extLst>
          </p:cNvPr>
          <p:cNvCxnSpPr>
            <a:cxnSpLocks/>
            <a:endCxn id="288" idx="2"/>
          </p:cNvCxnSpPr>
          <p:nvPr/>
        </p:nvCxnSpPr>
        <p:spPr>
          <a:xfrm rot="16200000" flipH="1">
            <a:off x="5816882" y="3423081"/>
            <a:ext cx="429022" cy="159156"/>
          </a:xfrm>
          <a:prstGeom prst="bentConnector2">
            <a:avLst/>
          </a:prstGeom>
          <a:ln w="19050">
            <a:solidFill>
              <a:schemeClr val="accent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Elbow Connector 251">
            <a:extLst>
              <a:ext uri="{FF2B5EF4-FFF2-40B4-BE49-F238E27FC236}">
                <a16:creationId xmlns:a16="http://schemas.microsoft.com/office/drawing/2014/main" id="{4DC08487-EB16-C940-D9B9-3C77602B504F}"/>
              </a:ext>
            </a:extLst>
          </p:cNvPr>
          <p:cNvCxnSpPr>
            <a:cxnSpLocks/>
          </p:cNvCxnSpPr>
          <p:nvPr/>
        </p:nvCxnSpPr>
        <p:spPr>
          <a:xfrm flipV="1">
            <a:off x="6801658" y="3441683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Elbow Connector 253">
            <a:extLst>
              <a:ext uri="{FF2B5EF4-FFF2-40B4-BE49-F238E27FC236}">
                <a16:creationId xmlns:a16="http://schemas.microsoft.com/office/drawing/2014/main" id="{6B06CA80-A641-BD07-C12A-A4B64C228179}"/>
              </a:ext>
            </a:extLst>
          </p:cNvPr>
          <p:cNvCxnSpPr>
            <a:cxnSpLocks/>
            <a:endCxn id="288" idx="4"/>
          </p:cNvCxnSpPr>
          <p:nvPr/>
        </p:nvCxnSpPr>
        <p:spPr>
          <a:xfrm rot="10800000" flipV="1">
            <a:off x="6240560" y="3437434"/>
            <a:ext cx="709418" cy="150147"/>
          </a:xfrm>
          <a:prstGeom prst="bentConnector2">
            <a:avLst/>
          </a:prstGeom>
          <a:ln w="19050">
            <a:solidFill>
              <a:schemeClr val="accent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Trapezium 191">
            <a:extLst>
              <a:ext uri="{FF2B5EF4-FFF2-40B4-BE49-F238E27FC236}">
                <a16:creationId xmlns:a16="http://schemas.microsoft.com/office/drawing/2014/main" id="{3185E6C7-55D8-043C-E5EB-E7562566511F}"/>
              </a:ext>
            </a:extLst>
          </p:cNvPr>
          <p:cNvSpPr/>
          <p:nvPr/>
        </p:nvSpPr>
        <p:spPr>
          <a:xfrm rot="16200000" flipV="1">
            <a:off x="6986371" y="2475683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20AC51F8-2735-FCEE-87F2-3D4DCC4F4EAA}"/>
              </a:ext>
            </a:extLst>
          </p:cNvPr>
          <p:cNvCxnSpPr>
            <a:cxnSpLocks/>
          </p:cNvCxnSpPr>
          <p:nvPr/>
        </p:nvCxnSpPr>
        <p:spPr>
          <a:xfrm flipV="1">
            <a:off x="5701229" y="2480195"/>
            <a:ext cx="1416478" cy="0"/>
          </a:xfrm>
          <a:prstGeom prst="line">
            <a:avLst/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3EF3F6ED-7556-E17B-A47A-273DBCFDE109}"/>
              </a:ext>
            </a:extLst>
          </p:cNvPr>
          <p:cNvGrpSpPr/>
          <p:nvPr/>
        </p:nvGrpSpPr>
        <p:grpSpPr>
          <a:xfrm flipV="1">
            <a:off x="6110971" y="2779629"/>
            <a:ext cx="259177" cy="259177"/>
            <a:chOff x="9875536" y="2093245"/>
            <a:chExt cx="417407" cy="41740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33222D51-D6F2-B657-FEBB-6A5B0E1A2867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1" name="Plus 201">
              <a:extLst>
                <a:ext uri="{FF2B5EF4-FFF2-40B4-BE49-F238E27FC236}">
                  <a16:creationId xmlns:a16="http://schemas.microsoft.com/office/drawing/2014/main" id="{ED69A230-2697-3D93-16B0-1F3587756F1A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6615B87E-AB10-7ACD-E35D-8702499EF6A3}"/>
              </a:ext>
            </a:extLst>
          </p:cNvPr>
          <p:cNvGrpSpPr/>
          <p:nvPr/>
        </p:nvGrpSpPr>
        <p:grpSpPr>
          <a:xfrm>
            <a:off x="6637232" y="2705631"/>
            <a:ext cx="164232" cy="41206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496AA6A9-0179-3608-E86E-C3BA4FBE855E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04" name="Triangle 206">
              <a:extLst>
                <a:ext uri="{FF2B5EF4-FFF2-40B4-BE49-F238E27FC236}">
                  <a16:creationId xmlns:a16="http://schemas.microsoft.com/office/drawing/2014/main" id="{5AD513DF-8CD6-D931-D93F-613B9CE39586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495F9CDA-3350-82FB-883A-C5B835B0C476}"/>
              </a:ext>
            </a:extLst>
          </p:cNvPr>
          <p:cNvCxnSpPr>
            <a:cxnSpLocks/>
            <a:stCxn id="300" idx="6"/>
            <a:endCxn id="303" idx="1"/>
          </p:cNvCxnSpPr>
          <p:nvPr/>
        </p:nvCxnSpPr>
        <p:spPr>
          <a:xfrm>
            <a:off x="6370148" y="2909217"/>
            <a:ext cx="267084" cy="1783"/>
          </a:xfrm>
          <a:prstGeom prst="line">
            <a:avLst/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Elbow Connector 213">
            <a:extLst>
              <a:ext uri="{FF2B5EF4-FFF2-40B4-BE49-F238E27FC236}">
                <a16:creationId xmlns:a16="http://schemas.microsoft.com/office/drawing/2014/main" id="{CA92D517-235F-ECB6-2C4F-676D2E5C68D4}"/>
              </a:ext>
            </a:extLst>
          </p:cNvPr>
          <p:cNvCxnSpPr>
            <a:cxnSpLocks/>
            <a:endCxn id="300" idx="2"/>
          </p:cNvCxnSpPr>
          <p:nvPr/>
        </p:nvCxnSpPr>
        <p:spPr>
          <a:xfrm rot="16200000" flipH="1">
            <a:off x="5816882" y="2615128"/>
            <a:ext cx="429022" cy="159156"/>
          </a:xfrm>
          <a:prstGeom prst="bentConnector2">
            <a:avLst/>
          </a:prstGeom>
          <a:ln w="19050">
            <a:solidFill>
              <a:schemeClr val="accent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Elbow Connector 251">
            <a:extLst>
              <a:ext uri="{FF2B5EF4-FFF2-40B4-BE49-F238E27FC236}">
                <a16:creationId xmlns:a16="http://schemas.microsoft.com/office/drawing/2014/main" id="{877EEFDA-555D-C80B-3044-D942E07FFCEB}"/>
              </a:ext>
            </a:extLst>
          </p:cNvPr>
          <p:cNvCxnSpPr>
            <a:cxnSpLocks/>
          </p:cNvCxnSpPr>
          <p:nvPr/>
        </p:nvCxnSpPr>
        <p:spPr>
          <a:xfrm flipV="1">
            <a:off x="6801658" y="2633730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Elbow Connector 253">
            <a:extLst>
              <a:ext uri="{FF2B5EF4-FFF2-40B4-BE49-F238E27FC236}">
                <a16:creationId xmlns:a16="http://schemas.microsoft.com/office/drawing/2014/main" id="{B99F85CF-C074-0F48-A18C-BB33669C3F6F}"/>
              </a:ext>
            </a:extLst>
          </p:cNvPr>
          <p:cNvCxnSpPr>
            <a:cxnSpLocks/>
            <a:endCxn id="300" idx="4"/>
          </p:cNvCxnSpPr>
          <p:nvPr/>
        </p:nvCxnSpPr>
        <p:spPr>
          <a:xfrm rot="10800000" flipV="1">
            <a:off x="6240560" y="2629481"/>
            <a:ext cx="709418" cy="150147"/>
          </a:xfrm>
          <a:prstGeom prst="bentConnector2">
            <a:avLst/>
          </a:prstGeom>
          <a:ln w="19050">
            <a:solidFill>
              <a:schemeClr val="accent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Rectangle 308">
            <a:extLst>
              <a:ext uri="{FF2B5EF4-FFF2-40B4-BE49-F238E27FC236}">
                <a16:creationId xmlns:a16="http://schemas.microsoft.com/office/drawing/2014/main" id="{546A3E22-D806-BFE9-06D4-522C8D89913F}"/>
              </a:ext>
            </a:extLst>
          </p:cNvPr>
          <p:cNvSpPr/>
          <p:nvPr/>
        </p:nvSpPr>
        <p:spPr>
          <a:xfrm rot="10800000" flipV="1">
            <a:off x="5825054" y="2227429"/>
            <a:ext cx="1521574" cy="341006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F6ECB05F-C7D3-91B3-9FB7-D035CB3236EA}"/>
              </a:ext>
            </a:extLst>
          </p:cNvPr>
          <p:cNvCxnSpPr>
            <a:cxnSpLocks/>
            <a:endCxn id="265" idx="0"/>
          </p:cNvCxnSpPr>
          <p:nvPr/>
        </p:nvCxnSpPr>
        <p:spPr>
          <a:xfrm>
            <a:off x="9598493" y="1092805"/>
            <a:ext cx="0" cy="3063216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TextBox 310">
            <a:extLst>
              <a:ext uri="{FF2B5EF4-FFF2-40B4-BE49-F238E27FC236}">
                <a16:creationId xmlns:a16="http://schemas.microsoft.com/office/drawing/2014/main" id="{D5CED75A-37FA-592A-2627-B43346D2839A}"/>
              </a:ext>
            </a:extLst>
          </p:cNvPr>
          <p:cNvSpPr txBox="1"/>
          <p:nvPr/>
        </p:nvSpPr>
        <p:spPr>
          <a:xfrm>
            <a:off x="8807529" y="4286242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OC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E35FE93C-ADB4-02D6-96CB-3D1F6C38308A}"/>
              </a:ext>
            </a:extLst>
          </p:cNvPr>
          <p:cNvSpPr txBox="1"/>
          <p:nvPr/>
        </p:nvSpPr>
        <p:spPr>
          <a:xfrm>
            <a:off x="5780177" y="1891553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IC</a:t>
            </a:r>
          </a:p>
        </p:txBody>
      </p:sp>
      <p:cxnSp>
        <p:nvCxnSpPr>
          <p:cNvPr id="313" name="Connector: Elbow 312">
            <a:extLst>
              <a:ext uri="{FF2B5EF4-FFF2-40B4-BE49-F238E27FC236}">
                <a16:creationId xmlns:a16="http://schemas.microsoft.com/office/drawing/2014/main" id="{7A7295CA-9CEA-20F5-79D2-F68531FF1176}"/>
              </a:ext>
            </a:extLst>
          </p:cNvPr>
          <p:cNvCxnSpPr/>
          <p:nvPr/>
        </p:nvCxnSpPr>
        <p:spPr>
          <a:xfrm rot="5400000">
            <a:off x="9039796" y="4236776"/>
            <a:ext cx="790576" cy="328474"/>
          </a:xfrm>
          <a:prstGeom prst="bentConnector3">
            <a:avLst>
              <a:gd name="adj1" fmla="val 201"/>
            </a:avLst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Rectangle 313">
            <a:extLst>
              <a:ext uri="{FF2B5EF4-FFF2-40B4-BE49-F238E27FC236}">
                <a16:creationId xmlns:a16="http://schemas.microsoft.com/office/drawing/2014/main" id="{268138D8-11DC-9145-DCE9-1E4A30E92A51}"/>
              </a:ext>
            </a:extLst>
          </p:cNvPr>
          <p:cNvSpPr/>
          <p:nvPr/>
        </p:nvSpPr>
        <p:spPr>
          <a:xfrm>
            <a:off x="7877659" y="2663568"/>
            <a:ext cx="438777" cy="4894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</a:t>
            </a: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1F104B90-6C67-79B2-386B-3DBAD19A3CE6}"/>
              </a:ext>
            </a:extLst>
          </p:cNvPr>
          <p:cNvGrpSpPr/>
          <p:nvPr/>
        </p:nvGrpSpPr>
        <p:grpSpPr>
          <a:xfrm>
            <a:off x="7699391" y="2783074"/>
            <a:ext cx="172484" cy="230764"/>
            <a:chOff x="2315688" y="985652"/>
            <a:chExt cx="403761" cy="320634"/>
          </a:xfrm>
        </p:grpSpPr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A37EEADE-2BE9-0BFE-7774-3A70B04E6ED9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985652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AC29087D-3C03-6805-7195-90D00425430C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092530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A31D448A-5C9B-C95A-C967-BAC1F1B39B27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199408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210885F3-0B29-69BF-D65D-AB267F6DC576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306286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38C23345-D7AB-F0E2-798F-244B61293299}"/>
              </a:ext>
            </a:extLst>
          </p:cNvPr>
          <p:cNvCxnSpPr>
            <a:cxnSpLocks/>
          </p:cNvCxnSpPr>
          <p:nvPr/>
        </p:nvCxnSpPr>
        <p:spPr>
          <a:xfrm>
            <a:off x="7346628" y="2227429"/>
            <a:ext cx="530852" cy="43613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605833DB-0136-C821-F1A4-3A503B747569}"/>
              </a:ext>
            </a:extLst>
          </p:cNvPr>
          <p:cNvCxnSpPr>
            <a:cxnSpLocks/>
          </p:cNvCxnSpPr>
          <p:nvPr/>
        </p:nvCxnSpPr>
        <p:spPr>
          <a:xfrm flipV="1">
            <a:off x="7346628" y="3152973"/>
            <a:ext cx="526261" cy="248399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FE2709C6-7B1B-CC92-D267-7600BBE7A5E2}"/>
              </a:ext>
            </a:extLst>
          </p:cNvPr>
          <p:cNvCxnSpPr>
            <a:cxnSpLocks/>
            <a:stCxn id="297" idx="0"/>
          </p:cNvCxnSpPr>
          <p:nvPr/>
        </p:nvCxnSpPr>
        <p:spPr>
          <a:xfrm>
            <a:off x="7300590" y="2559504"/>
            <a:ext cx="2230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1484A6A8-8494-FF07-1E0E-D3FEA316FA27}"/>
              </a:ext>
            </a:extLst>
          </p:cNvPr>
          <p:cNvCxnSpPr>
            <a:cxnSpLocks/>
          </p:cNvCxnSpPr>
          <p:nvPr/>
        </p:nvCxnSpPr>
        <p:spPr>
          <a:xfrm>
            <a:off x="7300590" y="3372447"/>
            <a:ext cx="2230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10FC9879-FF36-3464-9871-80B1025525B2}"/>
              </a:ext>
            </a:extLst>
          </p:cNvPr>
          <p:cNvCxnSpPr>
            <a:cxnSpLocks/>
          </p:cNvCxnSpPr>
          <p:nvPr/>
        </p:nvCxnSpPr>
        <p:spPr>
          <a:xfrm>
            <a:off x="7300590" y="4186174"/>
            <a:ext cx="2230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4A7960F1-5391-EAC2-7F55-B1D2990A5914}"/>
              </a:ext>
            </a:extLst>
          </p:cNvPr>
          <p:cNvCxnSpPr>
            <a:cxnSpLocks/>
          </p:cNvCxnSpPr>
          <p:nvPr/>
        </p:nvCxnSpPr>
        <p:spPr>
          <a:xfrm>
            <a:off x="7300590" y="4998974"/>
            <a:ext cx="2230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C62FAA57-55CC-16B2-8541-3D7B81CA7720}"/>
              </a:ext>
            </a:extLst>
          </p:cNvPr>
          <p:cNvGrpSpPr/>
          <p:nvPr/>
        </p:nvGrpSpPr>
        <p:grpSpPr>
          <a:xfrm>
            <a:off x="8316546" y="2794150"/>
            <a:ext cx="3347053" cy="220115"/>
            <a:chOff x="2315688" y="985652"/>
            <a:chExt cx="403761" cy="320634"/>
          </a:xfrm>
        </p:grpSpPr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17638D9E-3778-21B9-241D-C993E7F6A2F2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985652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D4B8B6AC-7D6D-9242-0416-D8C7D6AA65D6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092530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DD112DCB-8D77-CD3A-2481-236ED6433314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199408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5A6BE897-7971-4BB7-DA62-D26B8F890931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306286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1" name="Rectangle 330">
            <a:extLst>
              <a:ext uri="{FF2B5EF4-FFF2-40B4-BE49-F238E27FC236}">
                <a16:creationId xmlns:a16="http://schemas.microsoft.com/office/drawing/2014/main" id="{541A5F9F-1336-C727-7B10-342B7689265E}"/>
              </a:ext>
            </a:extLst>
          </p:cNvPr>
          <p:cNvSpPr/>
          <p:nvPr/>
        </p:nvSpPr>
        <p:spPr>
          <a:xfrm>
            <a:off x="7877659" y="1389160"/>
            <a:ext cx="438777" cy="4894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</a:t>
            </a:r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66C585FB-3860-A03C-4EB8-53D72D1E5BEC}"/>
              </a:ext>
            </a:extLst>
          </p:cNvPr>
          <p:cNvGrpSpPr/>
          <p:nvPr/>
        </p:nvGrpSpPr>
        <p:grpSpPr>
          <a:xfrm>
            <a:off x="7699391" y="1508666"/>
            <a:ext cx="172484" cy="230764"/>
            <a:chOff x="2315688" y="985652"/>
            <a:chExt cx="403761" cy="320634"/>
          </a:xfrm>
        </p:grpSpPr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B1984964-7BE0-4769-AB36-9C3967D9F312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985652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47398E17-949D-F831-CCC3-4650E329A1FA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092530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4DD3677B-3197-26B5-D875-C87488829F17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199408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4E5933AD-D73B-8450-93FD-7589314A2BEE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306286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855E94A2-CEAC-DA03-E67F-D837823C4B22}"/>
              </a:ext>
            </a:extLst>
          </p:cNvPr>
          <p:cNvGrpSpPr/>
          <p:nvPr/>
        </p:nvGrpSpPr>
        <p:grpSpPr>
          <a:xfrm>
            <a:off x="8316546" y="1519742"/>
            <a:ext cx="3347053" cy="220115"/>
            <a:chOff x="2315688" y="985652"/>
            <a:chExt cx="403761" cy="320634"/>
          </a:xfrm>
        </p:grpSpPr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C70BC0A6-9532-62C2-68F2-E45D09AA83B9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985652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30A6BE27-8F5C-AC26-3D72-2B517182818A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092530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C5D811E0-A20A-139E-FB99-66EBD1984EF7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199408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ACD15E6C-4B4F-B3DA-9662-0140A24203F2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306286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2" name="TextBox 341">
            <a:extLst>
              <a:ext uri="{FF2B5EF4-FFF2-40B4-BE49-F238E27FC236}">
                <a16:creationId xmlns:a16="http://schemas.microsoft.com/office/drawing/2014/main" id="{ACC64470-F0ED-6332-C3C7-3406665FE22E}"/>
              </a:ext>
            </a:extLst>
          </p:cNvPr>
          <p:cNvSpPr txBox="1"/>
          <p:nvPr/>
        </p:nvSpPr>
        <p:spPr>
          <a:xfrm>
            <a:off x="6737088" y="1776822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mode</a:t>
            </a: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329B3B81-CB31-FC75-A800-0264D289F795}"/>
              </a:ext>
            </a:extLst>
          </p:cNvPr>
          <p:cNvSpPr txBox="1"/>
          <p:nvPr/>
        </p:nvSpPr>
        <p:spPr>
          <a:xfrm>
            <a:off x="7165883" y="2361923"/>
            <a:ext cx="913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0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4EC19048-5A30-8D5C-EC45-BA0831600098}"/>
              </a:ext>
            </a:extLst>
          </p:cNvPr>
          <p:cNvSpPr txBox="1"/>
          <p:nvPr/>
        </p:nvSpPr>
        <p:spPr>
          <a:xfrm>
            <a:off x="7165883" y="3168596"/>
            <a:ext cx="913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0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AA027E24-9F21-E28C-92C6-B8538FDCD4E5}"/>
              </a:ext>
            </a:extLst>
          </p:cNvPr>
          <p:cNvSpPr txBox="1"/>
          <p:nvPr/>
        </p:nvSpPr>
        <p:spPr>
          <a:xfrm>
            <a:off x="7165883" y="3981849"/>
            <a:ext cx="913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0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625C9E96-574B-B108-11C9-47003D08A26A}"/>
              </a:ext>
            </a:extLst>
          </p:cNvPr>
          <p:cNvSpPr txBox="1"/>
          <p:nvPr/>
        </p:nvSpPr>
        <p:spPr>
          <a:xfrm>
            <a:off x="7165883" y="4792926"/>
            <a:ext cx="913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0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95375B05-C7D6-E91E-BEA1-8AB58C36E9EA}"/>
              </a:ext>
            </a:extLst>
          </p:cNvPr>
          <p:cNvSpPr txBox="1"/>
          <p:nvPr/>
        </p:nvSpPr>
        <p:spPr>
          <a:xfrm>
            <a:off x="7165883" y="4971608"/>
            <a:ext cx="913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1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B22B7F80-5850-DC60-DE3E-BE33607AF84F}"/>
              </a:ext>
            </a:extLst>
          </p:cNvPr>
          <p:cNvSpPr txBox="1"/>
          <p:nvPr/>
        </p:nvSpPr>
        <p:spPr>
          <a:xfrm>
            <a:off x="7165883" y="4141654"/>
            <a:ext cx="913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1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6AF88EDB-187B-F08F-5CF1-20F72583A420}"/>
              </a:ext>
            </a:extLst>
          </p:cNvPr>
          <p:cNvSpPr txBox="1"/>
          <p:nvPr/>
        </p:nvSpPr>
        <p:spPr>
          <a:xfrm>
            <a:off x="7165883" y="3342412"/>
            <a:ext cx="913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1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14B7C140-4956-5751-5FAF-66D1184666E9}"/>
              </a:ext>
            </a:extLst>
          </p:cNvPr>
          <p:cNvSpPr txBox="1"/>
          <p:nvPr/>
        </p:nvSpPr>
        <p:spPr>
          <a:xfrm>
            <a:off x="7165883" y="2535739"/>
            <a:ext cx="913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1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51" name="Right Brace 350">
            <a:extLst>
              <a:ext uri="{FF2B5EF4-FFF2-40B4-BE49-F238E27FC236}">
                <a16:creationId xmlns:a16="http://schemas.microsoft.com/office/drawing/2014/main" id="{166C7FBE-410D-3A1E-488B-06F2AC760BE7}"/>
              </a:ext>
            </a:extLst>
          </p:cNvPr>
          <p:cNvSpPr/>
          <p:nvPr/>
        </p:nvSpPr>
        <p:spPr>
          <a:xfrm rot="5400000">
            <a:off x="6876597" y="1161113"/>
            <a:ext cx="162762" cy="1236296"/>
          </a:xfrm>
          <a:prstGeom prst="rightBrace">
            <a:avLst>
              <a:gd name="adj1" fmla="val 27840"/>
              <a:gd name="adj2" fmla="val 3257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40A843EE-DBE4-C186-5AA1-60F92E36566D}"/>
              </a:ext>
            </a:extLst>
          </p:cNvPr>
          <p:cNvSpPr txBox="1"/>
          <p:nvPr/>
        </p:nvSpPr>
        <p:spPr>
          <a:xfrm>
            <a:off x="6278930" y="1239909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0: Normal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AB08EAC2-0492-1BEF-F7EC-0396DEFC1EAC}"/>
              </a:ext>
            </a:extLst>
          </p:cNvPr>
          <p:cNvSpPr txBox="1"/>
          <p:nvPr/>
        </p:nvSpPr>
        <p:spPr>
          <a:xfrm>
            <a:off x="6278930" y="1460136"/>
            <a:ext cx="1237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1: Checksum</a:t>
            </a:r>
          </a:p>
        </p:txBody>
      </p: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9D635F06-5562-4E4B-8FA3-1D38BFAF2851}"/>
              </a:ext>
            </a:extLst>
          </p:cNvPr>
          <p:cNvGrpSpPr/>
          <p:nvPr/>
        </p:nvGrpSpPr>
        <p:grpSpPr>
          <a:xfrm>
            <a:off x="10954571" y="4156021"/>
            <a:ext cx="285346" cy="285345"/>
            <a:chOff x="6378143" y="1002104"/>
            <a:chExt cx="285345" cy="28534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6480640B-E543-0779-4420-7AF88508B577}"/>
                </a:ext>
              </a:extLst>
            </p:cNvPr>
            <p:cNvSpPr/>
            <p:nvPr/>
          </p:nvSpPr>
          <p:spPr>
            <a:xfrm>
              <a:off x="6378143" y="1002104"/>
              <a:ext cx="285345" cy="285345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56" name="Plus 98">
              <a:extLst>
                <a:ext uri="{FF2B5EF4-FFF2-40B4-BE49-F238E27FC236}">
                  <a16:creationId xmlns:a16="http://schemas.microsoft.com/office/drawing/2014/main" id="{66D3DC6F-B6F5-CF52-88E0-40384082902B}"/>
                </a:ext>
              </a:extLst>
            </p:cNvPr>
            <p:cNvSpPr/>
            <p:nvPr/>
          </p:nvSpPr>
          <p:spPr>
            <a:xfrm>
              <a:off x="6419634" y="1043595"/>
              <a:ext cx="202361" cy="202361"/>
            </a:xfrm>
            <a:prstGeom prst="mathPlus">
              <a:avLst>
                <a:gd name="adj1" fmla="val 0"/>
              </a:avLst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3C6EE8C0-68BA-AE80-05D0-3734549760E1}"/>
              </a:ext>
            </a:extLst>
          </p:cNvPr>
          <p:cNvGrpSpPr/>
          <p:nvPr/>
        </p:nvGrpSpPr>
        <p:grpSpPr>
          <a:xfrm>
            <a:off x="11409378" y="4097326"/>
            <a:ext cx="164352" cy="402502"/>
            <a:chOff x="3692914" y="2346021"/>
            <a:chExt cx="240628" cy="40250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83430EA0-2C15-108C-01ED-14E8DBEDA524}"/>
                </a:ext>
              </a:extLst>
            </p:cNvPr>
            <p:cNvSpPr/>
            <p:nvPr/>
          </p:nvSpPr>
          <p:spPr>
            <a:xfrm>
              <a:off x="3692914" y="2346021"/>
              <a:ext cx="240628" cy="402502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9" name="Isosceles Triangle 358">
              <a:extLst>
                <a:ext uri="{FF2B5EF4-FFF2-40B4-BE49-F238E27FC236}">
                  <a16:creationId xmlns:a16="http://schemas.microsoft.com/office/drawing/2014/main" id="{3983ED57-5DB7-4E7F-91C4-E165C91574C8}"/>
                </a:ext>
              </a:extLst>
            </p:cNvPr>
            <p:cNvSpPr/>
            <p:nvPr/>
          </p:nvSpPr>
          <p:spPr>
            <a:xfrm>
              <a:off x="3717970" y="2580883"/>
              <a:ext cx="194462" cy="167640"/>
            </a:xfrm>
            <a:prstGeom prst="triangl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0" name="Straight Arrow Connector 359">
            <a:extLst>
              <a:ext uri="{FF2B5EF4-FFF2-40B4-BE49-F238E27FC236}">
                <a16:creationId xmlns:a16="http://schemas.microsoft.com/office/drawing/2014/main" id="{EC78A1A4-C42D-1278-54E8-E3424B3CBC82}"/>
              </a:ext>
            </a:extLst>
          </p:cNvPr>
          <p:cNvCxnSpPr>
            <a:cxnSpLocks/>
            <a:stCxn id="268" idx="3"/>
            <a:endCxn id="355" idx="2"/>
          </p:cNvCxnSpPr>
          <p:nvPr/>
        </p:nvCxnSpPr>
        <p:spPr>
          <a:xfrm>
            <a:off x="10074979" y="4298577"/>
            <a:ext cx="879592" cy="11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Arrow Connector 360">
            <a:extLst>
              <a:ext uri="{FF2B5EF4-FFF2-40B4-BE49-F238E27FC236}">
                <a16:creationId xmlns:a16="http://schemas.microsoft.com/office/drawing/2014/main" id="{AA3FCBF4-35D7-B547-ADC1-F133E3362D6C}"/>
              </a:ext>
            </a:extLst>
          </p:cNvPr>
          <p:cNvCxnSpPr>
            <a:stCxn id="355" idx="6"/>
            <a:endCxn id="358" idx="1"/>
          </p:cNvCxnSpPr>
          <p:nvPr/>
        </p:nvCxnSpPr>
        <p:spPr>
          <a:xfrm flipV="1">
            <a:off x="11239917" y="4298577"/>
            <a:ext cx="169461" cy="11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ctangle 361">
            <a:extLst>
              <a:ext uri="{FF2B5EF4-FFF2-40B4-BE49-F238E27FC236}">
                <a16:creationId xmlns:a16="http://schemas.microsoft.com/office/drawing/2014/main" id="{6579F8F1-A006-6415-7C98-845F763A41C2}"/>
              </a:ext>
            </a:extLst>
          </p:cNvPr>
          <p:cNvSpPr/>
          <p:nvPr/>
        </p:nvSpPr>
        <p:spPr>
          <a:xfrm>
            <a:off x="10324532" y="4045288"/>
            <a:ext cx="1317269" cy="559507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5800D1B4-DDF2-885A-3043-3409F16D72FB}"/>
              </a:ext>
            </a:extLst>
          </p:cNvPr>
          <p:cNvCxnSpPr>
            <a:cxnSpLocks/>
            <a:endCxn id="355" idx="0"/>
          </p:cNvCxnSpPr>
          <p:nvPr/>
        </p:nvCxnSpPr>
        <p:spPr>
          <a:xfrm>
            <a:off x="11097244" y="1092805"/>
            <a:ext cx="0" cy="3063216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TextBox 363">
            <a:extLst>
              <a:ext uri="{FF2B5EF4-FFF2-40B4-BE49-F238E27FC236}">
                <a16:creationId xmlns:a16="http://schemas.microsoft.com/office/drawing/2014/main" id="{0F33C804-3F7A-3CDA-7A0F-133111622915}"/>
              </a:ext>
            </a:extLst>
          </p:cNvPr>
          <p:cNvSpPr txBox="1"/>
          <p:nvPr/>
        </p:nvSpPr>
        <p:spPr>
          <a:xfrm>
            <a:off x="10288404" y="4286242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OC</a:t>
            </a:r>
          </a:p>
        </p:txBody>
      </p:sp>
      <p:cxnSp>
        <p:nvCxnSpPr>
          <p:cNvPr id="365" name="Connector: Elbow 364">
            <a:extLst>
              <a:ext uri="{FF2B5EF4-FFF2-40B4-BE49-F238E27FC236}">
                <a16:creationId xmlns:a16="http://schemas.microsoft.com/office/drawing/2014/main" id="{698945AC-77F5-79C4-B8B5-A06DFDA162B3}"/>
              </a:ext>
            </a:extLst>
          </p:cNvPr>
          <p:cNvCxnSpPr/>
          <p:nvPr/>
        </p:nvCxnSpPr>
        <p:spPr>
          <a:xfrm rot="5400000">
            <a:off x="10521994" y="4220353"/>
            <a:ext cx="790575" cy="361321"/>
          </a:xfrm>
          <a:prstGeom prst="bentConnector3">
            <a:avLst>
              <a:gd name="adj1" fmla="val 201"/>
            </a:avLst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Rectangle 365">
            <a:extLst>
              <a:ext uri="{FF2B5EF4-FFF2-40B4-BE49-F238E27FC236}">
                <a16:creationId xmlns:a16="http://schemas.microsoft.com/office/drawing/2014/main" id="{4B037BB3-D50D-8905-42EB-3314F9ACECDF}"/>
              </a:ext>
            </a:extLst>
          </p:cNvPr>
          <p:cNvSpPr/>
          <p:nvPr/>
        </p:nvSpPr>
        <p:spPr>
          <a:xfrm>
            <a:off x="8774458" y="5249241"/>
            <a:ext cx="1218446" cy="5595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/>
                </a:solidFill>
              </a:rPr>
              <a:t>actual</a:t>
            </a:r>
          </a:p>
          <a:p>
            <a:pPr algn="ctr"/>
            <a:r>
              <a:rPr lang="en-US">
                <a:solidFill>
                  <a:schemeClr val="accent1"/>
                </a:solidFill>
              </a:rPr>
              <a:t>checksum</a:t>
            </a: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05791A16-13AE-1CF9-DDE4-5BFE6681B0C2}"/>
              </a:ext>
            </a:extLst>
          </p:cNvPr>
          <p:cNvSpPr/>
          <p:nvPr/>
        </p:nvSpPr>
        <p:spPr>
          <a:xfrm>
            <a:off x="10412775" y="5249132"/>
            <a:ext cx="1218446" cy="5595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/>
                </a:solidFill>
              </a:rPr>
              <a:t>predicted</a:t>
            </a:r>
          </a:p>
          <a:p>
            <a:pPr algn="ctr"/>
            <a:r>
              <a:rPr lang="en-US">
                <a:solidFill>
                  <a:schemeClr val="accent1"/>
                </a:solidFill>
              </a:rPr>
              <a:t>checksum</a:t>
            </a:r>
          </a:p>
        </p:txBody>
      </p:sp>
      <p:cxnSp>
        <p:nvCxnSpPr>
          <p:cNvPr id="368" name="Connector: Elbow 367">
            <a:extLst>
              <a:ext uri="{FF2B5EF4-FFF2-40B4-BE49-F238E27FC236}">
                <a16:creationId xmlns:a16="http://schemas.microsoft.com/office/drawing/2014/main" id="{0F4C59A5-6486-D60C-0B63-DAB11C5FF4AA}"/>
              </a:ext>
            </a:extLst>
          </p:cNvPr>
          <p:cNvCxnSpPr>
            <a:stCxn id="358" idx="3"/>
            <a:endCxn id="367" idx="0"/>
          </p:cNvCxnSpPr>
          <p:nvPr/>
        </p:nvCxnSpPr>
        <p:spPr>
          <a:xfrm flipH="1">
            <a:off x="11021998" y="4298577"/>
            <a:ext cx="551732" cy="950555"/>
          </a:xfrm>
          <a:prstGeom prst="bentConnector4">
            <a:avLst>
              <a:gd name="adj1" fmla="val -41433"/>
              <a:gd name="adj2" fmla="val 72611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Connector: Elbow 368">
            <a:extLst>
              <a:ext uri="{FF2B5EF4-FFF2-40B4-BE49-F238E27FC236}">
                <a16:creationId xmlns:a16="http://schemas.microsoft.com/office/drawing/2014/main" id="{5E6D4AD3-A950-B6D6-D105-8CDA3F37B4AD}"/>
              </a:ext>
            </a:extLst>
          </p:cNvPr>
          <p:cNvCxnSpPr>
            <a:endCxn id="366" idx="0"/>
          </p:cNvCxnSpPr>
          <p:nvPr/>
        </p:nvCxnSpPr>
        <p:spPr>
          <a:xfrm rot="10800000" flipV="1">
            <a:off x="9383682" y="4982349"/>
            <a:ext cx="1638317" cy="266891"/>
          </a:xfrm>
          <a:prstGeom prst="bentConnector2">
            <a:avLst/>
          </a:prstGeom>
          <a:ln w="19050"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Connector: Elbow 369">
            <a:extLst>
              <a:ext uri="{FF2B5EF4-FFF2-40B4-BE49-F238E27FC236}">
                <a16:creationId xmlns:a16="http://schemas.microsoft.com/office/drawing/2014/main" id="{78BA98C9-CB5F-12EB-1B90-FF1DA861A8AE}"/>
              </a:ext>
            </a:extLst>
          </p:cNvPr>
          <p:cNvCxnSpPr>
            <a:endCxn id="367" idx="1"/>
          </p:cNvCxnSpPr>
          <p:nvPr/>
        </p:nvCxnSpPr>
        <p:spPr>
          <a:xfrm flipV="1">
            <a:off x="8089401" y="5528886"/>
            <a:ext cx="2323374" cy="465423"/>
          </a:xfrm>
          <a:prstGeom prst="bentConnector3">
            <a:avLst>
              <a:gd name="adj1" fmla="val 88164"/>
            </a:avLst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Connector: Elbow 370">
            <a:extLst>
              <a:ext uri="{FF2B5EF4-FFF2-40B4-BE49-F238E27FC236}">
                <a16:creationId xmlns:a16="http://schemas.microsoft.com/office/drawing/2014/main" id="{5ACC9163-3FF1-C014-D398-0BA6928D380F}"/>
              </a:ext>
            </a:extLst>
          </p:cNvPr>
          <p:cNvCxnSpPr>
            <a:endCxn id="366" idx="1"/>
          </p:cNvCxnSpPr>
          <p:nvPr/>
        </p:nvCxnSpPr>
        <p:spPr>
          <a:xfrm rot="5400000" flipH="1" flipV="1">
            <a:off x="8396072" y="5614251"/>
            <a:ext cx="463642" cy="293130"/>
          </a:xfrm>
          <a:prstGeom prst="bentConnector2">
            <a:avLst/>
          </a:prstGeom>
          <a:ln w="19050"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TextBox 371">
            <a:extLst>
              <a:ext uri="{FF2B5EF4-FFF2-40B4-BE49-F238E27FC236}">
                <a16:creationId xmlns:a16="http://schemas.microsoft.com/office/drawing/2014/main" id="{000F27B4-595D-5DD2-5156-98673FBC40F9}"/>
              </a:ext>
            </a:extLst>
          </p:cNvPr>
          <p:cNvSpPr txBox="1"/>
          <p:nvPr/>
        </p:nvSpPr>
        <p:spPr>
          <a:xfrm>
            <a:off x="7359819" y="5771291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mode</a:t>
            </a: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17852F3E-EF68-8861-1001-F6AF221D411F}"/>
              </a:ext>
            </a:extLst>
          </p:cNvPr>
          <p:cNvSpPr/>
          <p:nvPr/>
        </p:nvSpPr>
        <p:spPr>
          <a:xfrm>
            <a:off x="10116203" y="2737938"/>
            <a:ext cx="1398937" cy="11543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TPE</a:t>
            </a:r>
            <a:endParaRPr lang="en-GR" sz="2400" b="1">
              <a:solidFill>
                <a:schemeClr val="tx1"/>
              </a:solidFill>
            </a:endParaRPr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443B49E6-42DD-0ABA-13EF-FDB7B1BE8631}"/>
              </a:ext>
            </a:extLst>
          </p:cNvPr>
          <p:cNvSpPr/>
          <p:nvPr/>
        </p:nvSpPr>
        <p:spPr>
          <a:xfrm>
            <a:off x="10116203" y="1381665"/>
            <a:ext cx="1398937" cy="11543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TPE</a:t>
            </a:r>
            <a:endParaRPr lang="en-GR" sz="2400" b="1">
              <a:solidFill>
                <a:schemeClr val="tx1"/>
              </a:solidFill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6EF8E00B-3BD8-5449-F22E-E93C106C72B2}"/>
              </a:ext>
            </a:extLst>
          </p:cNvPr>
          <p:cNvSpPr/>
          <p:nvPr/>
        </p:nvSpPr>
        <p:spPr>
          <a:xfrm>
            <a:off x="8500134" y="2737938"/>
            <a:ext cx="1398937" cy="11543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TPE</a:t>
            </a:r>
            <a:endParaRPr lang="en-GR" sz="2400" b="1">
              <a:solidFill>
                <a:schemeClr val="tx1"/>
              </a:solidFill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7C8B207A-B741-7D58-6A0A-BBE2C54534E8}"/>
              </a:ext>
            </a:extLst>
          </p:cNvPr>
          <p:cNvSpPr/>
          <p:nvPr/>
        </p:nvSpPr>
        <p:spPr>
          <a:xfrm>
            <a:off x="8533938" y="1410826"/>
            <a:ext cx="1398937" cy="11543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TPE</a:t>
            </a:r>
            <a:endParaRPr lang="en-GR" sz="2400" b="1">
              <a:solidFill>
                <a:schemeClr val="tx1"/>
              </a:solidFill>
            </a:endParaRPr>
          </a:p>
        </p:txBody>
      </p:sp>
      <p:sp>
        <p:nvSpPr>
          <p:cNvPr id="379" name="Rectangle 3">
            <a:extLst>
              <a:ext uri="{FF2B5EF4-FFF2-40B4-BE49-F238E27FC236}">
                <a16:creationId xmlns:a16="http://schemas.microsoft.com/office/drawing/2014/main" id="{79C72805-BE40-C7E6-1D97-00390FC7F658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092805"/>
            <a:ext cx="4881705" cy="5227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</a:t>
            </a:r>
            <a:r>
              <a:rPr lang="en-US" altLang="ja-JP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ja-JP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modules in the periphery of the sparse tensor array to implement ABFT</a:t>
            </a:r>
          </a:p>
          <a:p>
            <a:pPr lvl="1"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Per-column checksum vector accumulated in </a:t>
            </a:r>
            <a:r>
              <a:rPr lang="en-US" altLang="ja-JP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ICs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then fed to the SA</a:t>
            </a:r>
            <a:endParaRPr lang="en-US" altLang="ja-JP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Predicted checksum computed in </a:t>
            </a:r>
            <a:r>
              <a:rPr lang="en-US" altLang="ja-JP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modules</a:t>
            </a:r>
          </a:p>
          <a:p>
            <a:pPr lvl="1"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02CCA6-7737-C08B-3E57-7692EB8A6927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115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Increasing Width of Accumulators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680B8-3FCC-4673-8F19-CAEC6C40DCC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82472"/>
            <a:ext cx="6215862" cy="48638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 accumulators accumulate multiple rows of </a:t>
            </a:r>
            <a:r>
              <a:rPr lang="en-US" altLang="ja-JP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>
                <a:latin typeface="Wingding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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larger than input width</a:t>
            </a:r>
          </a:p>
          <a:p>
            <a:pPr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TPEs follow input values’ bit-width</a:t>
            </a:r>
          </a:p>
          <a:p>
            <a:pPr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Per-column checksum values accumulated in ICs could not fit in utilized MAC units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960F52-B799-986E-3056-664DA7B85CA7}"/>
              </a:ext>
            </a:extLst>
          </p:cNvPr>
          <p:cNvSpPr/>
          <p:nvPr/>
        </p:nvSpPr>
        <p:spPr>
          <a:xfrm>
            <a:off x="9385406" y="2671066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B20A5C-75CF-05F2-C5AE-05DBCBAA05AA}"/>
              </a:ext>
            </a:extLst>
          </p:cNvPr>
          <p:cNvGrpSpPr/>
          <p:nvPr/>
        </p:nvGrpSpPr>
        <p:grpSpPr>
          <a:xfrm>
            <a:off x="9975995" y="3365970"/>
            <a:ext cx="286549" cy="286549"/>
            <a:chOff x="8644128" y="1757548"/>
            <a:chExt cx="417407" cy="41740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D408CE7-4BAA-7870-B768-E08AC2E853E6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" name="Multiply 115">
              <a:extLst>
                <a:ext uri="{FF2B5EF4-FFF2-40B4-BE49-F238E27FC236}">
                  <a16:creationId xmlns:a16="http://schemas.microsoft.com/office/drawing/2014/main" id="{C79AC4AF-1D35-709D-484C-E1B84F60B353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0AA6FB-5360-139A-5276-E40DA0CBA315}"/>
              </a:ext>
            </a:extLst>
          </p:cNvPr>
          <p:cNvCxnSpPr>
            <a:cxnSpLocks/>
          </p:cNvCxnSpPr>
          <p:nvPr/>
        </p:nvCxnSpPr>
        <p:spPr>
          <a:xfrm>
            <a:off x="9239928" y="280176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99B9F2-99D3-BF5D-0602-192DEB5AFEDD}"/>
              </a:ext>
            </a:extLst>
          </p:cNvPr>
          <p:cNvCxnSpPr>
            <a:cxnSpLocks/>
          </p:cNvCxnSpPr>
          <p:nvPr/>
        </p:nvCxnSpPr>
        <p:spPr>
          <a:xfrm>
            <a:off x="9239928" y="287513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2A29B4-87C5-27AA-0060-50B26689B83A}"/>
              </a:ext>
            </a:extLst>
          </p:cNvPr>
          <p:cNvCxnSpPr>
            <a:cxnSpLocks/>
          </p:cNvCxnSpPr>
          <p:nvPr/>
        </p:nvCxnSpPr>
        <p:spPr>
          <a:xfrm>
            <a:off x="9239928" y="294851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387D2B-FA2C-33B9-9C76-7E8ED6F481FA}"/>
              </a:ext>
            </a:extLst>
          </p:cNvPr>
          <p:cNvCxnSpPr>
            <a:cxnSpLocks/>
          </p:cNvCxnSpPr>
          <p:nvPr/>
        </p:nvCxnSpPr>
        <p:spPr>
          <a:xfrm>
            <a:off x="9239928" y="302188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EF5E7D-5E3E-BE7F-4EEA-0EE50D663327}"/>
              </a:ext>
            </a:extLst>
          </p:cNvPr>
          <p:cNvCxnSpPr>
            <a:stCxn id="47" idx="0"/>
            <a:endCxn id="7" idx="0"/>
          </p:cNvCxnSpPr>
          <p:nvPr/>
        </p:nvCxnSpPr>
        <p:spPr>
          <a:xfrm>
            <a:off x="10119268" y="3217793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9EBE0A-8BF6-D6CA-9FF6-FB610F8FFD13}"/>
              </a:ext>
            </a:extLst>
          </p:cNvPr>
          <p:cNvCxnSpPr>
            <a:cxnSpLocks/>
          </p:cNvCxnSpPr>
          <p:nvPr/>
        </p:nvCxnSpPr>
        <p:spPr>
          <a:xfrm>
            <a:off x="9949879" y="2801767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404D99-E836-B727-66F1-245F520E8378}"/>
              </a:ext>
            </a:extLst>
          </p:cNvPr>
          <p:cNvCxnSpPr>
            <a:cxnSpLocks/>
          </p:cNvCxnSpPr>
          <p:nvPr/>
        </p:nvCxnSpPr>
        <p:spPr>
          <a:xfrm>
            <a:off x="10059528" y="2875138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DCB6B7-CD69-03A1-30C5-1DF678BFDFD3}"/>
              </a:ext>
            </a:extLst>
          </p:cNvPr>
          <p:cNvCxnSpPr>
            <a:cxnSpLocks/>
          </p:cNvCxnSpPr>
          <p:nvPr/>
        </p:nvCxnSpPr>
        <p:spPr>
          <a:xfrm>
            <a:off x="10169177" y="294851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FB0C18-E1ED-7653-9405-D715783D4D9F}"/>
              </a:ext>
            </a:extLst>
          </p:cNvPr>
          <p:cNvCxnSpPr>
            <a:cxnSpLocks/>
          </p:cNvCxnSpPr>
          <p:nvPr/>
        </p:nvCxnSpPr>
        <p:spPr>
          <a:xfrm>
            <a:off x="10278826" y="302188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C8E9C5-56AF-7EB9-D789-114B467EAEC8}"/>
              </a:ext>
            </a:extLst>
          </p:cNvPr>
          <p:cNvGrpSpPr/>
          <p:nvPr/>
        </p:nvGrpSpPr>
        <p:grpSpPr>
          <a:xfrm>
            <a:off x="10870274" y="3836953"/>
            <a:ext cx="286549" cy="286549"/>
            <a:chOff x="9875536" y="2093245"/>
            <a:chExt cx="417407" cy="41740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81D6D13-C1E3-F9EA-CDBF-70ECE9B2A863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" name="Plus 140">
              <a:extLst>
                <a:ext uri="{FF2B5EF4-FFF2-40B4-BE49-F238E27FC236}">
                  <a16:creationId xmlns:a16="http://schemas.microsoft.com/office/drawing/2014/main" id="{7767328A-F61A-ACB4-B7BE-FB59B6786331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7D6F16-238E-33B0-BD9B-ABBBF42DCEE0}"/>
              </a:ext>
            </a:extLst>
          </p:cNvPr>
          <p:cNvGrpSpPr/>
          <p:nvPr/>
        </p:nvGrpSpPr>
        <p:grpSpPr>
          <a:xfrm>
            <a:off x="9530264" y="3323243"/>
            <a:ext cx="292431" cy="376518"/>
            <a:chOff x="8465904" y="1703123"/>
            <a:chExt cx="290946" cy="5484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DCACC5-A26A-3260-7950-12F5F0088684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R" sz="1400">
                  <a:solidFill>
                    <a:schemeClr val="tx1"/>
                  </a:solidFill>
                </a:rPr>
                <a:t>W</a:t>
              </a:r>
              <a:r>
                <a:rPr lang="el-GR" sz="1400" baseline="-25000">
                  <a:solidFill>
                    <a:schemeClr val="tx1"/>
                  </a:solidFill>
                </a:rPr>
                <a:t>0</a:t>
              </a:r>
              <a:endParaRPr lang="en-GR" sz="1400" baseline="-25000">
                <a:solidFill>
                  <a:schemeClr val="tx1"/>
                </a:solidFill>
              </a:endParaRPr>
            </a:p>
          </p:txBody>
        </p:sp>
        <p:sp>
          <p:nvSpPr>
            <p:cNvPr id="23" name="Triangle 142">
              <a:extLst>
                <a:ext uri="{FF2B5EF4-FFF2-40B4-BE49-F238E27FC236}">
                  <a16:creationId xmlns:a16="http://schemas.microsoft.com/office/drawing/2014/main" id="{FD66BC25-5EF3-496C-3F0E-F37560629E73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6F282B1-B7BD-33E2-E72B-DBEDA3F1E763}"/>
              </a:ext>
            </a:extLst>
          </p:cNvPr>
          <p:cNvCxnSpPr>
            <a:stCxn id="22" idx="3"/>
            <a:endCxn id="7" idx="2"/>
          </p:cNvCxnSpPr>
          <p:nvPr/>
        </p:nvCxnSpPr>
        <p:spPr>
          <a:xfrm flipV="1">
            <a:off x="9822695" y="3509245"/>
            <a:ext cx="153300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330695-0AA7-0059-70A2-4588D47163A5}"/>
              </a:ext>
            </a:extLst>
          </p:cNvPr>
          <p:cNvGrpSpPr/>
          <p:nvPr/>
        </p:nvGrpSpPr>
        <p:grpSpPr>
          <a:xfrm>
            <a:off x="11266711" y="2734444"/>
            <a:ext cx="199734" cy="501146"/>
            <a:chOff x="8465904" y="1703123"/>
            <a:chExt cx="290946" cy="54846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CEE18A-6DDB-DB0D-37A9-EED58BD0ACA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7" name="Triangle 152">
              <a:extLst>
                <a:ext uri="{FF2B5EF4-FFF2-40B4-BE49-F238E27FC236}">
                  <a16:creationId xmlns:a16="http://schemas.microsoft.com/office/drawing/2014/main" id="{A67FC569-FBFA-1E37-B20A-AB2BA8C37497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88E5A0-CD87-11A4-945F-E624E8CECBF4}"/>
              </a:ext>
            </a:extLst>
          </p:cNvPr>
          <p:cNvGrpSpPr/>
          <p:nvPr/>
        </p:nvGrpSpPr>
        <p:grpSpPr>
          <a:xfrm rot="16200000">
            <a:off x="10913073" y="4111603"/>
            <a:ext cx="199734" cy="375302"/>
            <a:chOff x="8465904" y="1703123"/>
            <a:chExt cx="290946" cy="54669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184ECBC-9BFB-8409-D695-85356243A98D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0" name="Triangle 155">
              <a:extLst>
                <a:ext uri="{FF2B5EF4-FFF2-40B4-BE49-F238E27FC236}">
                  <a16:creationId xmlns:a16="http://schemas.microsoft.com/office/drawing/2014/main" id="{6C6C7571-11C0-978B-6782-5B696D7D2771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67FA9D7-8E82-0162-5D01-BA96E9060C98}"/>
              </a:ext>
            </a:extLst>
          </p:cNvPr>
          <p:cNvCxnSpPr>
            <a:stCxn id="19" idx="4"/>
            <a:endCxn id="29" idx="3"/>
          </p:cNvCxnSpPr>
          <p:nvPr/>
        </p:nvCxnSpPr>
        <p:spPr>
          <a:xfrm flipH="1">
            <a:off x="11012940" y="412350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122">
            <a:extLst>
              <a:ext uri="{FF2B5EF4-FFF2-40B4-BE49-F238E27FC236}">
                <a16:creationId xmlns:a16="http://schemas.microsoft.com/office/drawing/2014/main" id="{2245E406-5DEB-2EB4-F599-4F33D5D97E7D}"/>
              </a:ext>
            </a:extLst>
          </p:cNvPr>
          <p:cNvCxnSpPr>
            <a:stCxn id="7" idx="6"/>
            <a:endCxn id="19" idx="1"/>
          </p:cNvCxnSpPr>
          <p:nvPr/>
        </p:nvCxnSpPr>
        <p:spPr>
          <a:xfrm>
            <a:off x="10262544" y="350924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BA988C-CC5C-9600-2596-9A5C3C5EA838}"/>
              </a:ext>
            </a:extLst>
          </p:cNvPr>
          <p:cNvGrpSpPr/>
          <p:nvPr/>
        </p:nvGrpSpPr>
        <p:grpSpPr>
          <a:xfrm>
            <a:off x="10428188" y="3838281"/>
            <a:ext cx="286549" cy="286549"/>
            <a:chOff x="8644128" y="1757548"/>
            <a:chExt cx="417407" cy="41740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02B19DC-A0D8-32BC-1B83-CE2A9CC77D7B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" name="Multiply 115">
              <a:extLst>
                <a:ext uri="{FF2B5EF4-FFF2-40B4-BE49-F238E27FC236}">
                  <a16:creationId xmlns:a16="http://schemas.microsoft.com/office/drawing/2014/main" id="{4D960678-AFCB-A912-B60A-4E44E23CDF93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6" name="Trapezium 123">
            <a:extLst>
              <a:ext uri="{FF2B5EF4-FFF2-40B4-BE49-F238E27FC236}">
                <a16:creationId xmlns:a16="http://schemas.microsoft.com/office/drawing/2014/main" id="{CFC24776-7EC2-C07D-AD69-A623A36B5BB5}"/>
              </a:ext>
            </a:extLst>
          </p:cNvPr>
          <p:cNvSpPr/>
          <p:nvPr/>
        </p:nvSpPr>
        <p:spPr>
          <a:xfrm rot="10800000">
            <a:off x="10352253" y="327347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ED8390-72A9-F967-B1B6-DBCD478F82C2}"/>
              </a:ext>
            </a:extLst>
          </p:cNvPr>
          <p:cNvCxnSpPr>
            <a:stCxn id="36" idx="0"/>
            <a:endCxn id="34" idx="0"/>
          </p:cNvCxnSpPr>
          <p:nvPr/>
        </p:nvCxnSpPr>
        <p:spPr>
          <a:xfrm>
            <a:off x="10571461" y="3383983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D5A82E9-873D-4920-F02F-AFC551368A96}"/>
              </a:ext>
            </a:extLst>
          </p:cNvPr>
          <p:cNvCxnSpPr>
            <a:cxnSpLocks/>
          </p:cNvCxnSpPr>
          <p:nvPr/>
        </p:nvCxnSpPr>
        <p:spPr>
          <a:xfrm>
            <a:off x="10402072" y="279863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460CF4B-5503-298D-29DE-1671649F704A}"/>
              </a:ext>
            </a:extLst>
          </p:cNvPr>
          <p:cNvCxnSpPr>
            <a:cxnSpLocks/>
          </p:cNvCxnSpPr>
          <p:nvPr/>
        </p:nvCxnSpPr>
        <p:spPr>
          <a:xfrm>
            <a:off x="10511721" y="287513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2CF24CA-B710-A196-B41B-4A755587BB83}"/>
              </a:ext>
            </a:extLst>
          </p:cNvPr>
          <p:cNvCxnSpPr>
            <a:cxnSpLocks/>
          </p:cNvCxnSpPr>
          <p:nvPr/>
        </p:nvCxnSpPr>
        <p:spPr>
          <a:xfrm>
            <a:off x="10621370" y="2948510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915AC6-1E03-AD93-4FBE-FAC7B4D4D1AF}"/>
              </a:ext>
            </a:extLst>
          </p:cNvPr>
          <p:cNvCxnSpPr>
            <a:cxnSpLocks/>
          </p:cNvCxnSpPr>
          <p:nvPr/>
        </p:nvCxnSpPr>
        <p:spPr>
          <a:xfrm>
            <a:off x="10731019" y="3021881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6B92B9-5306-A466-9F5E-1371FAC4B72B}"/>
              </a:ext>
            </a:extLst>
          </p:cNvPr>
          <p:cNvGrpSpPr/>
          <p:nvPr/>
        </p:nvGrpSpPr>
        <p:grpSpPr>
          <a:xfrm>
            <a:off x="9528451" y="3795554"/>
            <a:ext cx="292431" cy="375302"/>
            <a:chOff x="8465904" y="1703123"/>
            <a:chExt cx="290946" cy="54669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391928-FBBF-1995-02DF-5402D65699BB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R" sz="1400">
                  <a:solidFill>
                    <a:schemeClr val="tx1"/>
                  </a:solidFill>
                </a:rPr>
                <a:t>W</a:t>
              </a:r>
              <a:r>
                <a:rPr lang="el-GR" sz="1400" baseline="-25000">
                  <a:solidFill>
                    <a:schemeClr val="tx1"/>
                  </a:solidFill>
                </a:rPr>
                <a:t>1</a:t>
              </a:r>
              <a:endParaRPr lang="en-GR" sz="1400" baseline="-25000">
                <a:solidFill>
                  <a:schemeClr val="tx1"/>
                </a:solidFill>
              </a:endParaRPr>
            </a:p>
          </p:txBody>
        </p:sp>
        <p:sp>
          <p:nvSpPr>
            <p:cNvPr id="44" name="Triangle 142">
              <a:extLst>
                <a:ext uri="{FF2B5EF4-FFF2-40B4-BE49-F238E27FC236}">
                  <a16:creationId xmlns:a16="http://schemas.microsoft.com/office/drawing/2014/main" id="{0D2669E1-E272-363E-353B-FF0448C0B2DD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2FA33B-874C-0862-61BF-0B0845B70366}"/>
              </a:ext>
            </a:extLst>
          </p:cNvPr>
          <p:cNvCxnSpPr>
            <a:stCxn id="43" idx="3"/>
            <a:endCxn id="34" idx="2"/>
          </p:cNvCxnSpPr>
          <p:nvPr/>
        </p:nvCxnSpPr>
        <p:spPr>
          <a:xfrm flipV="1">
            <a:off x="9820882" y="3981556"/>
            <a:ext cx="607306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F4FBC2-6FAF-4E25-3B21-32087AB19AA5}"/>
              </a:ext>
            </a:extLst>
          </p:cNvPr>
          <p:cNvCxnSpPr>
            <a:cxnSpLocks/>
            <a:stCxn id="34" idx="6"/>
            <a:endCxn id="19" idx="2"/>
          </p:cNvCxnSpPr>
          <p:nvPr/>
        </p:nvCxnSpPr>
        <p:spPr>
          <a:xfrm flipV="1">
            <a:off x="10714737" y="398022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rapezium 123">
            <a:extLst>
              <a:ext uri="{FF2B5EF4-FFF2-40B4-BE49-F238E27FC236}">
                <a16:creationId xmlns:a16="http://schemas.microsoft.com/office/drawing/2014/main" id="{2FCCCD66-F85D-B7F7-F4E3-D92FC76713C4}"/>
              </a:ext>
            </a:extLst>
          </p:cNvPr>
          <p:cNvSpPr/>
          <p:nvPr/>
        </p:nvSpPr>
        <p:spPr>
          <a:xfrm rot="10800000">
            <a:off x="9900059" y="310728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A69755A-01F5-A070-B231-B611933CAD72}"/>
              </a:ext>
            </a:extLst>
          </p:cNvPr>
          <p:cNvCxnSpPr>
            <a:endCxn id="19" idx="7"/>
          </p:cNvCxnSpPr>
          <p:nvPr/>
        </p:nvCxnSpPr>
        <p:spPr>
          <a:xfrm>
            <a:off x="11107256" y="2546730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0A2D348-D7C0-F73F-44BF-34D718E952BF}"/>
              </a:ext>
            </a:extLst>
          </p:cNvPr>
          <p:cNvSpPr txBox="1"/>
          <p:nvPr/>
        </p:nvSpPr>
        <p:spPr>
          <a:xfrm>
            <a:off x="9312325" y="235763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5E41A5-2926-7772-A078-96CA6C0A0812}"/>
              </a:ext>
            </a:extLst>
          </p:cNvPr>
          <p:cNvCxnSpPr>
            <a:cxnSpLocks/>
          </p:cNvCxnSpPr>
          <p:nvPr/>
        </p:nvCxnSpPr>
        <p:spPr>
          <a:xfrm>
            <a:off x="11012940" y="4399121"/>
            <a:ext cx="0" cy="133122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D9B54AA-4733-97C5-FC7F-76CB7A5A931A}"/>
              </a:ext>
            </a:extLst>
          </p:cNvPr>
          <p:cNvSpPr txBox="1"/>
          <p:nvPr/>
        </p:nvSpPr>
        <p:spPr>
          <a:xfrm>
            <a:off x="11591592" y="2607457"/>
            <a:ext cx="202329" cy="35116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GR" sz="3200"/>
              <a:t>…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03893B-A3EC-7240-D895-C11146E553CF}"/>
              </a:ext>
            </a:extLst>
          </p:cNvPr>
          <p:cNvSpPr txBox="1"/>
          <p:nvPr/>
        </p:nvSpPr>
        <p:spPr>
          <a:xfrm rot="16200000">
            <a:off x="10777061" y="4581662"/>
            <a:ext cx="202329" cy="35116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GR" sz="3200"/>
              <a:t>…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65DBFBC-DDBB-BE3F-3725-0C446F947B1A}"/>
              </a:ext>
            </a:extLst>
          </p:cNvPr>
          <p:cNvCxnSpPr>
            <a:endCxn id="57" idx="3"/>
          </p:cNvCxnSpPr>
          <p:nvPr/>
        </p:nvCxnSpPr>
        <p:spPr>
          <a:xfrm>
            <a:off x="8733662" y="1174025"/>
            <a:ext cx="1376" cy="2716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rapezium 191">
            <a:extLst>
              <a:ext uri="{FF2B5EF4-FFF2-40B4-BE49-F238E27FC236}">
                <a16:creationId xmlns:a16="http://schemas.microsoft.com/office/drawing/2014/main" id="{F6F920C5-2A1B-5D3E-5DD9-24255614CD5F}"/>
              </a:ext>
            </a:extLst>
          </p:cNvPr>
          <p:cNvSpPr/>
          <p:nvPr/>
        </p:nvSpPr>
        <p:spPr>
          <a:xfrm rot="16200000" flipV="1">
            <a:off x="8504641" y="3995900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tx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944442B-C98A-3A13-56BF-F94C091DE2F3}"/>
              </a:ext>
            </a:extLst>
          </p:cNvPr>
          <p:cNvCxnSpPr>
            <a:cxnSpLocks/>
          </p:cNvCxnSpPr>
          <p:nvPr/>
        </p:nvCxnSpPr>
        <p:spPr>
          <a:xfrm flipV="1">
            <a:off x="7219499" y="4000412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FEFC544-41A9-0785-49A3-D040CDA8EFDC}"/>
              </a:ext>
            </a:extLst>
          </p:cNvPr>
          <p:cNvGrpSpPr/>
          <p:nvPr/>
        </p:nvGrpSpPr>
        <p:grpSpPr>
          <a:xfrm flipV="1">
            <a:off x="7629241" y="4299846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6094DF4-541C-5702-5006-BA842715123A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1" name="Plus 201">
              <a:extLst>
                <a:ext uri="{FF2B5EF4-FFF2-40B4-BE49-F238E27FC236}">
                  <a16:creationId xmlns:a16="http://schemas.microsoft.com/office/drawing/2014/main" id="{BE627EDA-BB3C-94C7-F066-21ED72EB727E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6D61A2C-FC72-8F5B-1678-BE0E2420AF1F}"/>
              </a:ext>
            </a:extLst>
          </p:cNvPr>
          <p:cNvGrpSpPr/>
          <p:nvPr/>
        </p:nvGrpSpPr>
        <p:grpSpPr>
          <a:xfrm>
            <a:off x="8155502" y="4225848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CE14A95-3900-91F1-23CB-B7972E08082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64" name="Triangle 206">
              <a:extLst>
                <a:ext uri="{FF2B5EF4-FFF2-40B4-BE49-F238E27FC236}">
                  <a16:creationId xmlns:a16="http://schemas.microsoft.com/office/drawing/2014/main" id="{D1861F00-995E-4CC4-D456-7EC226161610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235A3D9-336F-A492-9DE8-9FD99D875FC0}"/>
              </a:ext>
            </a:extLst>
          </p:cNvPr>
          <p:cNvCxnSpPr>
            <a:cxnSpLocks/>
            <a:stCxn id="60" idx="6"/>
            <a:endCxn id="63" idx="1"/>
          </p:cNvCxnSpPr>
          <p:nvPr/>
        </p:nvCxnSpPr>
        <p:spPr>
          <a:xfrm>
            <a:off x="7888418" y="4429434"/>
            <a:ext cx="267084" cy="1783"/>
          </a:xfrm>
          <a:prstGeom prst="line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213">
            <a:extLst>
              <a:ext uri="{FF2B5EF4-FFF2-40B4-BE49-F238E27FC236}">
                <a16:creationId xmlns:a16="http://schemas.microsoft.com/office/drawing/2014/main" id="{494DEAEB-28D9-B7B9-97CD-E1516687D79C}"/>
              </a:ext>
            </a:extLst>
          </p:cNvPr>
          <p:cNvCxnSpPr>
            <a:cxnSpLocks/>
            <a:endCxn id="60" idx="2"/>
          </p:cNvCxnSpPr>
          <p:nvPr/>
        </p:nvCxnSpPr>
        <p:spPr>
          <a:xfrm rot="16200000" flipH="1">
            <a:off x="7335152" y="4135345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251">
            <a:extLst>
              <a:ext uri="{FF2B5EF4-FFF2-40B4-BE49-F238E27FC236}">
                <a16:creationId xmlns:a16="http://schemas.microsoft.com/office/drawing/2014/main" id="{4615D01E-D94A-244B-3983-82D5F87DC25A}"/>
              </a:ext>
            </a:extLst>
          </p:cNvPr>
          <p:cNvCxnSpPr>
            <a:cxnSpLocks/>
          </p:cNvCxnSpPr>
          <p:nvPr/>
        </p:nvCxnSpPr>
        <p:spPr>
          <a:xfrm flipV="1">
            <a:off x="8319928" y="4153947"/>
            <a:ext cx="323474" cy="278600"/>
          </a:xfrm>
          <a:prstGeom prst="bentConnector3">
            <a:avLst>
              <a:gd name="adj1" fmla="val 45583"/>
            </a:avLst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253">
            <a:extLst>
              <a:ext uri="{FF2B5EF4-FFF2-40B4-BE49-F238E27FC236}">
                <a16:creationId xmlns:a16="http://schemas.microsoft.com/office/drawing/2014/main" id="{04297DE3-ADE7-9772-CFFF-022C0CF92F46}"/>
              </a:ext>
            </a:extLst>
          </p:cNvPr>
          <p:cNvCxnSpPr>
            <a:cxnSpLocks/>
            <a:endCxn id="60" idx="4"/>
          </p:cNvCxnSpPr>
          <p:nvPr/>
        </p:nvCxnSpPr>
        <p:spPr>
          <a:xfrm rot="10800000" flipV="1">
            <a:off x="7758830" y="4149698"/>
            <a:ext cx="709418" cy="150147"/>
          </a:xfrm>
          <a:prstGeom prst="bentConnector2">
            <a:avLst/>
          </a:prstGeom>
          <a:ln w="2540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rapezium 191">
            <a:extLst>
              <a:ext uri="{FF2B5EF4-FFF2-40B4-BE49-F238E27FC236}">
                <a16:creationId xmlns:a16="http://schemas.microsoft.com/office/drawing/2014/main" id="{7EEDE5A8-721C-0787-956E-C386F1941051}"/>
              </a:ext>
            </a:extLst>
          </p:cNvPr>
          <p:cNvSpPr/>
          <p:nvPr/>
        </p:nvSpPr>
        <p:spPr>
          <a:xfrm rot="16200000" flipV="1">
            <a:off x="8504641" y="3172486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AA7F732-C24D-8632-5C7F-137D1724CF41}"/>
              </a:ext>
            </a:extLst>
          </p:cNvPr>
          <p:cNvCxnSpPr>
            <a:cxnSpLocks/>
          </p:cNvCxnSpPr>
          <p:nvPr/>
        </p:nvCxnSpPr>
        <p:spPr>
          <a:xfrm flipV="1">
            <a:off x="7219499" y="3176998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EB2FCD5-8EB6-F288-BB99-47B7C14CAAF9}"/>
              </a:ext>
            </a:extLst>
          </p:cNvPr>
          <p:cNvGrpSpPr/>
          <p:nvPr/>
        </p:nvGrpSpPr>
        <p:grpSpPr>
          <a:xfrm flipV="1">
            <a:off x="7629241" y="3476432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8BBE7E2-0E3C-F9D1-A1F9-F36F41E7DD90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3" name="Plus 201">
              <a:extLst>
                <a:ext uri="{FF2B5EF4-FFF2-40B4-BE49-F238E27FC236}">
                  <a16:creationId xmlns:a16="http://schemas.microsoft.com/office/drawing/2014/main" id="{0D588B7C-F633-5F8B-C2B9-D4C370A0BAE0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8241E05-D77D-E8B2-EAB8-8ECFBD433891}"/>
              </a:ext>
            </a:extLst>
          </p:cNvPr>
          <p:cNvGrpSpPr/>
          <p:nvPr/>
        </p:nvGrpSpPr>
        <p:grpSpPr>
          <a:xfrm>
            <a:off x="8155502" y="3402434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0C3BDA1-7DF3-32EC-EC37-E24F15791D3A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76" name="Triangle 206">
              <a:extLst>
                <a:ext uri="{FF2B5EF4-FFF2-40B4-BE49-F238E27FC236}">
                  <a16:creationId xmlns:a16="http://schemas.microsoft.com/office/drawing/2014/main" id="{E7387637-029C-F866-6EC9-63996496804F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7F6B5A8-8375-8050-A723-33E6B9B5AEF4}"/>
              </a:ext>
            </a:extLst>
          </p:cNvPr>
          <p:cNvCxnSpPr>
            <a:cxnSpLocks/>
            <a:stCxn id="72" idx="6"/>
            <a:endCxn id="75" idx="1"/>
          </p:cNvCxnSpPr>
          <p:nvPr/>
        </p:nvCxnSpPr>
        <p:spPr>
          <a:xfrm>
            <a:off x="7888418" y="3606020"/>
            <a:ext cx="267084" cy="1783"/>
          </a:xfrm>
          <a:prstGeom prst="line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213">
            <a:extLst>
              <a:ext uri="{FF2B5EF4-FFF2-40B4-BE49-F238E27FC236}">
                <a16:creationId xmlns:a16="http://schemas.microsoft.com/office/drawing/2014/main" id="{6BB13AFF-624D-8D4A-4ED2-1935555DEF01}"/>
              </a:ext>
            </a:extLst>
          </p:cNvPr>
          <p:cNvCxnSpPr>
            <a:cxnSpLocks/>
            <a:endCxn id="72" idx="2"/>
          </p:cNvCxnSpPr>
          <p:nvPr/>
        </p:nvCxnSpPr>
        <p:spPr>
          <a:xfrm rot="16200000" flipH="1">
            <a:off x="7335152" y="3311931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251">
            <a:extLst>
              <a:ext uri="{FF2B5EF4-FFF2-40B4-BE49-F238E27FC236}">
                <a16:creationId xmlns:a16="http://schemas.microsoft.com/office/drawing/2014/main" id="{A1A8F517-3809-9AF0-F5ED-3A8B8856ABB7}"/>
              </a:ext>
            </a:extLst>
          </p:cNvPr>
          <p:cNvCxnSpPr>
            <a:cxnSpLocks/>
          </p:cNvCxnSpPr>
          <p:nvPr/>
        </p:nvCxnSpPr>
        <p:spPr>
          <a:xfrm flipV="1">
            <a:off x="8319928" y="3330533"/>
            <a:ext cx="323474" cy="278600"/>
          </a:xfrm>
          <a:prstGeom prst="bentConnector3">
            <a:avLst>
              <a:gd name="adj1" fmla="val 45583"/>
            </a:avLst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253">
            <a:extLst>
              <a:ext uri="{FF2B5EF4-FFF2-40B4-BE49-F238E27FC236}">
                <a16:creationId xmlns:a16="http://schemas.microsoft.com/office/drawing/2014/main" id="{E811DD73-7161-9126-7EFE-60232AF23BB6}"/>
              </a:ext>
            </a:extLst>
          </p:cNvPr>
          <p:cNvCxnSpPr>
            <a:cxnSpLocks/>
            <a:endCxn id="72" idx="4"/>
          </p:cNvCxnSpPr>
          <p:nvPr/>
        </p:nvCxnSpPr>
        <p:spPr>
          <a:xfrm rot="10800000" flipV="1">
            <a:off x="7758830" y="3326284"/>
            <a:ext cx="709418" cy="150147"/>
          </a:xfrm>
          <a:prstGeom prst="bentConnector2">
            <a:avLst/>
          </a:prstGeom>
          <a:ln w="2540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rapezium 191">
            <a:extLst>
              <a:ext uri="{FF2B5EF4-FFF2-40B4-BE49-F238E27FC236}">
                <a16:creationId xmlns:a16="http://schemas.microsoft.com/office/drawing/2014/main" id="{D8D14DBC-008E-06C0-A53B-CEC9689ED63D}"/>
              </a:ext>
            </a:extLst>
          </p:cNvPr>
          <p:cNvSpPr/>
          <p:nvPr/>
        </p:nvSpPr>
        <p:spPr>
          <a:xfrm rot="16200000" flipV="1">
            <a:off x="8504641" y="2373054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2542C75-4C02-DF60-74F2-0E5B9B5A1DE3}"/>
              </a:ext>
            </a:extLst>
          </p:cNvPr>
          <p:cNvCxnSpPr>
            <a:cxnSpLocks/>
          </p:cNvCxnSpPr>
          <p:nvPr/>
        </p:nvCxnSpPr>
        <p:spPr>
          <a:xfrm flipV="1">
            <a:off x="7219499" y="2377566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D322695-7F9F-797C-B122-F8B5E420F56C}"/>
              </a:ext>
            </a:extLst>
          </p:cNvPr>
          <p:cNvGrpSpPr/>
          <p:nvPr/>
        </p:nvGrpSpPr>
        <p:grpSpPr>
          <a:xfrm flipV="1">
            <a:off x="7629241" y="2677000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FEC2F7F-DF0F-A2CE-4D1F-F2F03477416A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5" name="Plus 201">
              <a:extLst>
                <a:ext uri="{FF2B5EF4-FFF2-40B4-BE49-F238E27FC236}">
                  <a16:creationId xmlns:a16="http://schemas.microsoft.com/office/drawing/2014/main" id="{30BF8DF1-C098-1B32-8065-8C8BFB4521D9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764E7F3-82D9-92E2-EAF4-A2DDB9B1CB3E}"/>
              </a:ext>
            </a:extLst>
          </p:cNvPr>
          <p:cNvGrpSpPr/>
          <p:nvPr/>
        </p:nvGrpSpPr>
        <p:grpSpPr>
          <a:xfrm>
            <a:off x="8155502" y="2603002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92FB159-E09B-565D-1092-1C20561E430F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88" name="Triangle 206">
              <a:extLst>
                <a:ext uri="{FF2B5EF4-FFF2-40B4-BE49-F238E27FC236}">
                  <a16:creationId xmlns:a16="http://schemas.microsoft.com/office/drawing/2014/main" id="{C53494FE-D3C4-3EC7-335A-92C3BCC3D81F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52892F-5E16-E8B0-27A6-A716D5E90EB6}"/>
              </a:ext>
            </a:extLst>
          </p:cNvPr>
          <p:cNvCxnSpPr>
            <a:cxnSpLocks/>
            <a:stCxn id="84" idx="6"/>
            <a:endCxn id="87" idx="1"/>
          </p:cNvCxnSpPr>
          <p:nvPr/>
        </p:nvCxnSpPr>
        <p:spPr>
          <a:xfrm>
            <a:off x="7888418" y="2806588"/>
            <a:ext cx="267084" cy="1783"/>
          </a:xfrm>
          <a:prstGeom prst="line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213">
            <a:extLst>
              <a:ext uri="{FF2B5EF4-FFF2-40B4-BE49-F238E27FC236}">
                <a16:creationId xmlns:a16="http://schemas.microsoft.com/office/drawing/2014/main" id="{F631CCC2-29A6-EEB2-7EAC-60DD14CD33D2}"/>
              </a:ext>
            </a:extLst>
          </p:cNvPr>
          <p:cNvCxnSpPr>
            <a:cxnSpLocks/>
            <a:endCxn id="84" idx="2"/>
          </p:cNvCxnSpPr>
          <p:nvPr/>
        </p:nvCxnSpPr>
        <p:spPr>
          <a:xfrm rot="16200000" flipH="1">
            <a:off x="7335152" y="2512499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251">
            <a:extLst>
              <a:ext uri="{FF2B5EF4-FFF2-40B4-BE49-F238E27FC236}">
                <a16:creationId xmlns:a16="http://schemas.microsoft.com/office/drawing/2014/main" id="{876554BC-096B-B44E-2FDA-21F6636A4E98}"/>
              </a:ext>
            </a:extLst>
          </p:cNvPr>
          <p:cNvCxnSpPr>
            <a:cxnSpLocks/>
          </p:cNvCxnSpPr>
          <p:nvPr/>
        </p:nvCxnSpPr>
        <p:spPr>
          <a:xfrm flipV="1">
            <a:off x="8319928" y="2531101"/>
            <a:ext cx="323474" cy="278600"/>
          </a:xfrm>
          <a:prstGeom prst="bentConnector3">
            <a:avLst>
              <a:gd name="adj1" fmla="val 45583"/>
            </a:avLst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253">
            <a:extLst>
              <a:ext uri="{FF2B5EF4-FFF2-40B4-BE49-F238E27FC236}">
                <a16:creationId xmlns:a16="http://schemas.microsoft.com/office/drawing/2014/main" id="{28487A01-C0AF-FAD0-7235-5AD7B7AD6D5E}"/>
              </a:ext>
            </a:extLst>
          </p:cNvPr>
          <p:cNvCxnSpPr>
            <a:cxnSpLocks/>
            <a:endCxn id="84" idx="4"/>
          </p:cNvCxnSpPr>
          <p:nvPr/>
        </p:nvCxnSpPr>
        <p:spPr>
          <a:xfrm rot="10800000" flipV="1">
            <a:off x="7758830" y="2526852"/>
            <a:ext cx="709418" cy="150147"/>
          </a:xfrm>
          <a:prstGeom prst="bentConnector2">
            <a:avLst/>
          </a:prstGeom>
          <a:ln w="2540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rapezium 191">
            <a:extLst>
              <a:ext uri="{FF2B5EF4-FFF2-40B4-BE49-F238E27FC236}">
                <a16:creationId xmlns:a16="http://schemas.microsoft.com/office/drawing/2014/main" id="{A71B697D-25A4-BD72-B57D-1D0BEF800E58}"/>
              </a:ext>
            </a:extLst>
          </p:cNvPr>
          <p:cNvSpPr/>
          <p:nvPr/>
        </p:nvSpPr>
        <p:spPr>
          <a:xfrm rot="16200000" flipV="1">
            <a:off x="8504641" y="1565101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8405E1A-7869-3AF6-558D-DC22018131C4}"/>
              </a:ext>
            </a:extLst>
          </p:cNvPr>
          <p:cNvCxnSpPr>
            <a:cxnSpLocks/>
          </p:cNvCxnSpPr>
          <p:nvPr/>
        </p:nvCxnSpPr>
        <p:spPr>
          <a:xfrm flipV="1">
            <a:off x="7219499" y="1569613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0A2AF83-7C8F-65D7-1A27-2FBB650C9BFF}"/>
              </a:ext>
            </a:extLst>
          </p:cNvPr>
          <p:cNvGrpSpPr/>
          <p:nvPr/>
        </p:nvGrpSpPr>
        <p:grpSpPr>
          <a:xfrm flipV="1">
            <a:off x="7629241" y="1869047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FEE89B4-D3F4-57F3-1A82-39CD6F8023FB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7" name="Plus 201">
              <a:extLst>
                <a:ext uri="{FF2B5EF4-FFF2-40B4-BE49-F238E27FC236}">
                  <a16:creationId xmlns:a16="http://schemas.microsoft.com/office/drawing/2014/main" id="{B0BAA13B-7CB8-ADE1-B21E-B31C2C4AE6BB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00B7DB7-4B10-17E4-D525-AFFF7A506D3E}"/>
              </a:ext>
            </a:extLst>
          </p:cNvPr>
          <p:cNvGrpSpPr/>
          <p:nvPr/>
        </p:nvGrpSpPr>
        <p:grpSpPr>
          <a:xfrm>
            <a:off x="8155502" y="1795049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25FCC48-6290-12C0-E7DF-B65D835D720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100" name="Triangle 206">
              <a:extLst>
                <a:ext uri="{FF2B5EF4-FFF2-40B4-BE49-F238E27FC236}">
                  <a16:creationId xmlns:a16="http://schemas.microsoft.com/office/drawing/2014/main" id="{86B686CE-659D-42E5-FD10-386A243C30E4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4B4490-15ED-260E-62CC-ABC6650A9B55}"/>
              </a:ext>
            </a:extLst>
          </p:cNvPr>
          <p:cNvCxnSpPr>
            <a:cxnSpLocks/>
            <a:stCxn id="96" idx="6"/>
            <a:endCxn id="99" idx="1"/>
          </p:cNvCxnSpPr>
          <p:nvPr/>
        </p:nvCxnSpPr>
        <p:spPr>
          <a:xfrm>
            <a:off x="7888418" y="1998635"/>
            <a:ext cx="267084" cy="1783"/>
          </a:xfrm>
          <a:prstGeom prst="line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213">
            <a:extLst>
              <a:ext uri="{FF2B5EF4-FFF2-40B4-BE49-F238E27FC236}">
                <a16:creationId xmlns:a16="http://schemas.microsoft.com/office/drawing/2014/main" id="{909A899B-0950-1B54-69DB-CEF17CA2B7CA}"/>
              </a:ext>
            </a:extLst>
          </p:cNvPr>
          <p:cNvCxnSpPr>
            <a:cxnSpLocks/>
            <a:endCxn id="96" idx="2"/>
          </p:cNvCxnSpPr>
          <p:nvPr/>
        </p:nvCxnSpPr>
        <p:spPr>
          <a:xfrm rot="16200000" flipH="1">
            <a:off x="7335152" y="1704546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251">
            <a:extLst>
              <a:ext uri="{FF2B5EF4-FFF2-40B4-BE49-F238E27FC236}">
                <a16:creationId xmlns:a16="http://schemas.microsoft.com/office/drawing/2014/main" id="{E5B2CC49-BDD3-9012-6A8A-E5373B77E99C}"/>
              </a:ext>
            </a:extLst>
          </p:cNvPr>
          <p:cNvCxnSpPr>
            <a:cxnSpLocks/>
          </p:cNvCxnSpPr>
          <p:nvPr/>
        </p:nvCxnSpPr>
        <p:spPr>
          <a:xfrm flipV="1">
            <a:off x="8319928" y="1723148"/>
            <a:ext cx="323474" cy="278600"/>
          </a:xfrm>
          <a:prstGeom prst="bentConnector3">
            <a:avLst>
              <a:gd name="adj1" fmla="val 45583"/>
            </a:avLst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253">
            <a:extLst>
              <a:ext uri="{FF2B5EF4-FFF2-40B4-BE49-F238E27FC236}">
                <a16:creationId xmlns:a16="http://schemas.microsoft.com/office/drawing/2014/main" id="{3E4A78E8-1200-A0AB-D84F-22F46451650B}"/>
              </a:ext>
            </a:extLst>
          </p:cNvPr>
          <p:cNvCxnSpPr>
            <a:cxnSpLocks/>
            <a:endCxn id="96" idx="4"/>
          </p:cNvCxnSpPr>
          <p:nvPr/>
        </p:nvCxnSpPr>
        <p:spPr>
          <a:xfrm rot="10800000" flipV="1">
            <a:off x="7758830" y="1718899"/>
            <a:ext cx="709418" cy="150147"/>
          </a:xfrm>
          <a:prstGeom prst="bentConnector2">
            <a:avLst/>
          </a:prstGeom>
          <a:ln w="2540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0CA1820-AE14-E25C-4165-A69E17ABC62D}"/>
              </a:ext>
            </a:extLst>
          </p:cNvPr>
          <p:cNvSpPr/>
          <p:nvPr/>
        </p:nvSpPr>
        <p:spPr>
          <a:xfrm rot="10800000" flipV="1">
            <a:off x="7343324" y="1316847"/>
            <a:ext cx="1521574" cy="341006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FB4E2BA-A084-1A95-A400-52537523BCEE}"/>
              </a:ext>
            </a:extLst>
          </p:cNvPr>
          <p:cNvSpPr txBox="1"/>
          <p:nvPr/>
        </p:nvSpPr>
        <p:spPr>
          <a:xfrm>
            <a:off x="7298447" y="980971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IC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3C904B-38FA-B72C-7882-0C607F3DA0CD}"/>
              </a:ext>
            </a:extLst>
          </p:cNvPr>
          <p:cNvSpPr txBox="1"/>
          <p:nvPr/>
        </p:nvSpPr>
        <p:spPr>
          <a:xfrm>
            <a:off x="8684153" y="1451341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53239B1-C426-CC4A-A710-E3BF0D0D18CE}"/>
              </a:ext>
            </a:extLst>
          </p:cNvPr>
          <p:cNvSpPr txBox="1"/>
          <p:nvPr/>
        </p:nvSpPr>
        <p:spPr>
          <a:xfrm>
            <a:off x="8684153" y="2258014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0E0AD3F-61FE-6F32-574E-0BC7E7E6551E}"/>
              </a:ext>
            </a:extLst>
          </p:cNvPr>
          <p:cNvSpPr txBox="1"/>
          <p:nvPr/>
        </p:nvSpPr>
        <p:spPr>
          <a:xfrm>
            <a:off x="8684153" y="3071267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BCE95CB-A61D-2EF2-85D6-978D6B690715}"/>
              </a:ext>
            </a:extLst>
          </p:cNvPr>
          <p:cNvSpPr txBox="1"/>
          <p:nvPr/>
        </p:nvSpPr>
        <p:spPr>
          <a:xfrm>
            <a:off x="8684153" y="3882344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F0A9747-8AF3-8096-0092-DDA110BB1D5F}"/>
              </a:ext>
            </a:extLst>
          </p:cNvPr>
          <p:cNvSpPr txBox="1"/>
          <p:nvPr/>
        </p:nvSpPr>
        <p:spPr>
          <a:xfrm>
            <a:off x="8684153" y="4061026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67DF1E7-AF98-7A2E-D161-3B27A8575E02}"/>
              </a:ext>
            </a:extLst>
          </p:cNvPr>
          <p:cNvSpPr txBox="1"/>
          <p:nvPr/>
        </p:nvSpPr>
        <p:spPr>
          <a:xfrm>
            <a:off x="8684153" y="3231072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7CF6477-BBBD-E065-AA01-03259C53F6B8}"/>
              </a:ext>
            </a:extLst>
          </p:cNvPr>
          <p:cNvSpPr txBox="1"/>
          <p:nvPr/>
        </p:nvSpPr>
        <p:spPr>
          <a:xfrm>
            <a:off x="8684153" y="2431830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8E7261B-56D8-DC64-50D5-E54137078357}"/>
              </a:ext>
            </a:extLst>
          </p:cNvPr>
          <p:cNvSpPr txBox="1"/>
          <p:nvPr/>
        </p:nvSpPr>
        <p:spPr>
          <a:xfrm>
            <a:off x="8684153" y="1625157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cxnSp>
        <p:nvCxnSpPr>
          <p:cNvPr id="116" name="Elbow Connector 115">
            <a:extLst>
              <a:ext uri="{FF2B5EF4-FFF2-40B4-BE49-F238E27FC236}">
                <a16:creationId xmlns:a16="http://schemas.microsoft.com/office/drawing/2014/main" id="{F328BEF5-64DA-605A-3AC4-66AC4EC06377}"/>
              </a:ext>
            </a:extLst>
          </p:cNvPr>
          <p:cNvCxnSpPr>
            <a:stCxn id="93" idx="0"/>
          </p:cNvCxnSpPr>
          <p:nvPr/>
        </p:nvCxnSpPr>
        <p:spPr>
          <a:xfrm>
            <a:off x="8818860" y="1648922"/>
            <a:ext cx="421068" cy="1157666"/>
          </a:xfrm>
          <a:prstGeom prst="bentConnector2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Elbow Connector 117">
            <a:extLst>
              <a:ext uri="{FF2B5EF4-FFF2-40B4-BE49-F238E27FC236}">
                <a16:creationId xmlns:a16="http://schemas.microsoft.com/office/drawing/2014/main" id="{3B20CF17-1EF3-9411-CB52-D68B955BC6BE}"/>
              </a:ext>
            </a:extLst>
          </p:cNvPr>
          <p:cNvCxnSpPr>
            <a:stCxn id="81" idx="0"/>
          </p:cNvCxnSpPr>
          <p:nvPr/>
        </p:nvCxnSpPr>
        <p:spPr>
          <a:xfrm>
            <a:off x="8818860" y="2456875"/>
            <a:ext cx="421068" cy="417943"/>
          </a:xfrm>
          <a:prstGeom prst="bentConnector3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119">
            <a:extLst>
              <a:ext uri="{FF2B5EF4-FFF2-40B4-BE49-F238E27FC236}">
                <a16:creationId xmlns:a16="http://schemas.microsoft.com/office/drawing/2014/main" id="{FEEBE1A4-4A44-7EE8-C149-BCF21FF998F8}"/>
              </a:ext>
            </a:extLst>
          </p:cNvPr>
          <p:cNvCxnSpPr>
            <a:stCxn id="69" idx="0"/>
          </p:cNvCxnSpPr>
          <p:nvPr/>
        </p:nvCxnSpPr>
        <p:spPr>
          <a:xfrm flipV="1">
            <a:off x="8818860" y="2948510"/>
            <a:ext cx="421068" cy="307797"/>
          </a:xfrm>
          <a:prstGeom prst="bentConnector3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121">
            <a:extLst>
              <a:ext uri="{FF2B5EF4-FFF2-40B4-BE49-F238E27FC236}">
                <a16:creationId xmlns:a16="http://schemas.microsoft.com/office/drawing/2014/main" id="{D701466C-4E89-7975-FC3F-0DBBC3A5B345}"/>
              </a:ext>
            </a:extLst>
          </p:cNvPr>
          <p:cNvCxnSpPr>
            <a:stCxn id="57" idx="0"/>
          </p:cNvCxnSpPr>
          <p:nvPr/>
        </p:nvCxnSpPr>
        <p:spPr>
          <a:xfrm flipV="1">
            <a:off x="8818860" y="3021881"/>
            <a:ext cx="421068" cy="1057840"/>
          </a:xfrm>
          <a:prstGeom prst="bentConnector2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Footer Placeholder 3">
            <a:extLst>
              <a:ext uri="{FF2B5EF4-FFF2-40B4-BE49-F238E27FC236}">
                <a16:creationId xmlns:a16="http://schemas.microsoft.com/office/drawing/2014/main" id="{E7222A93-02F4-A019-DD74-B7F306B57173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C997F46-F8AB-75D5-03F6-6B28B635C45F}"/>
              </a:ext>
            </a:extLst>
          </p:cNvPr>
          <p:cNvCxnSpPr/>
          <p:nvPr/>
        </p:nvCxnSpPr>
        <p:spPr>
          <a:xfrm flipH="1">
            <a:off x="7903147" y="1487536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5F3E4C0-E222-C756-30DC-1677BAD33CDF}"/>
              </a:ext>
            </a:extLst>
          </p:cNvPr>
          <p:cNvCxnSpPr/>
          <p:nvPr/>
        </p:nvCxnSpPr>
        <p:spPr>
          <a:xfrm flipH="1">
            <a:off x="9020900" y="1581855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F84A92A-D53E-2A5A-6E52-D0182A15F57B}"/>
              </a:ext>
            </a:extLst>
          </p:cNvPr>
          <p:cNvCxnSpPr/>
          <p:nvPr/>
        </p:nvCxnSpPr>
        <p:spPr>
          <a:xfrm flipH="1">
            <a:off x="8392903" y="1810435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D09B83D8-7827-6CB9-68FB-075AE67CCF46}"/>
              </a:ext>
            </a:extLst>
          </p:cNvPr>
          <p:cNvCxnSpPr/>
          <p:nvPr/>
        </p:nvCxnSpPr>
        <p:spPr>
          <a:xfrm flipH="1">
            <a:off x="7903147" y="2287497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14905E6-186D-7E4E-FA02-A3FFE937CECF}"/>
              </a:ext>
            </a:extLst>
          </p:cNvPr>
          <p:cNvCxnSpPr/>
          <p:nvPr/>
        </p:nvCxnSpPr>
        <p:spPr>
          <a:xfrm flipH="1">
            <a:off x="8952473" y="2575396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39DB9DA-8877-427B-DF91-5851C69BAFF1}"/>
              </a:ext>
            </a:extLst>
          </p:cNvPr>
          <p:cNvCxnSpPr/>
          <p:nvPr/>
        </p:nvCxnSpPr>
        <p:spPr>
          <a:xfrm flipH="1">
            <a:off x="8392903" y="2610396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65379E7B-BBAB-1194-0543-810348DCA10E}"/>
              </a:ext>
            </a:extLst>
          </p:cNvPr>
          <p:cNvCxnSpPr/>
          <p:nvPr/>
        </p:nvCxnSpPr>
        <p:spPr>
          <a:xfrm flipH="1">
            <a:off x="7903147" y="3093337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16F54DC-7D8E-2673-B836-4A7B24406D23}"/>
              </a:ext>
            </a:extLst>
          </p:cNvPr>
          <p:cNvCxnSpPr/>
          <p:nvPr/>
        </p:nvCxnSpPr>
        <p:spPr>
          <a:xfrm flipH="1">
            <a:off x="8956620" y="3035125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A005242-54E7-F4F2-89BE-1DE1040831A8}"/>
              </a:ext>
            </a:extLst>
          </p:cNvPr>
          <p:cNvCxnSpPr/>
          <p:nvPr/>
        </p:nvCxnSpPr>
        <p:spPr>
          <a:xfrm flipH="1">
            <a:off x="8392903" y="3416236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D05E0834-DA9D-B019-FA66-7666C10E07BE}"/>
              </a:ext>
            </a:extLst>
          </p:cNvPr>
          <p:cNvCxnSpPr/>
          <p:nvPr/>
        </p:nvCxnSpPr>
        <p:spPr>
          <a:xfrm flipH="1">
            <a:off x="7903147" y="3912794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BD663C0A-BB20-14EC-3D3A-AD01B458DB85}"/>
              </a:ext>
            </a:extLst>
          </p:cNvPr>
          <p:cNvCxnSpPr/>
          <p:nvPr/>
        </p:nvCxnSpPr>
        <p:spPr>
          <a:xfrm flipH="1">
            <a:off x="9020900" y="4007113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304BF6B-2D35-CF99-DF7E-6EA13AB9478A}"/>
              </a:ext>
            </a:extLst>
          </p:cNvPr>
          <p:cNvCxnSpPr/>
          <p:nvPr/>
        </p:nvCxnSpPr>
        <p:spPr>
          <a:xfrm flipH="1">
            <a:off x="8392903" y="4235693"/>
            <a:ext cx="140275" cy="163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0E939CF6-2D85-F011-05FE-6CDBCB0AB3D0}"/>
              </a:ext>
            </a:extLst>
          </p:cNvPr>
          <p:cNvSpPr txBox="1"/>
          <p:nvPr/>
        </p:nvSpPr>
        <p:spPr>
          <a:xfrm>
            <a:off x="7745892" y="124311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5EC4E11-1A14-2AB5-D050-0268A3C7FA97}"/>
              </a:ext>
            </a:extLst>
          </p:cNvPr>
          <p:cNvSpPr txBox="1"/>
          <p:nvPr/>
        </p:nvSpPr>
        <p:spPr>
          <a:xfrm>
            <a:off x="8895158" y="132577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9BD884E-B343-56C4-8904-7B5F93C2A5B1}"/>
              </a:ext>
            </a:extLst>
          </p:cNvPr>
          <p:cNvSpPr txBox="1"/>
          <p:nvPr/>
        </p:nvSpPr>
        <p:spPr>
          <a:xfrm>
            <a:off x="8374508" y="178547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EB6AF37-2F93-71B2-B9CF-C420A57C2A9A}"/>
              </a:ext>
            </a:extLst>
          </p:cNvPr>
          <p:cNvSpPr txBox="1"/>
          <p:nvPr/>
        </p:nvSpPr>
        <p:spPr>
          <a:xfrm>
            <a:off x="7745892" y="205014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129D3E4-D0C4-E589-B96D-7C029F2A9526}"/>
              </a:ext>
            </a:extLst>
          </p:cNvPr>
          <p:cNvSpPr txBox="1"/>
          <p:nvPr/>
        </p:nvSpPr>
        <p:spPr>
          <a:xfrm>
            <a:off x="8374508" y="259250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890579F-147D-B0AC-B44C-C25994D8968B}"/>
              </a:ext>
            </a:extLst>
          </p:cNvPr>
          <p:cNvSpPr txBox="1"/>
          <p:nvPr/>
        </p:nvSpPr>
        <p:spPr>
          <a:xfrm>
            <a:off x="7745892" y="287611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10F62C0-4BA7-D4F6-3E07-99BD3219B97C}"/>
              </a:ext>
            </a:extLst>
          </p:cNvPr>
          <p:cNvSpPr txBox="1"/>
          <p:nvPr/>
        </p:nvSpPr>
        <p:spPr>
          <a:xfrm>
            <a:off x="8374508" y="341847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9450230-4553-D6CB-5878-6AB7032CD631}"/>
              </a:ext>
            </a:extLst>
          </p:cNvPr>
          <p:cNvSpPr txBox="1"/>
          <p:nvPr/>
        </p:nvSpPr>
        <p:spPr>
          <a:xfrm>
            <a:off x="7745892" y="36710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8BE4E0D-4CE8-D623-D787-6E90B1D8D357}"/>
              </a:ext>
            </a:extLst>
          </p:cNvPr>
          <p:cNvSpPr txBox="1"/>
          <p:nvPr/>
        </p:nvSpPr>
        <p:spPr>
          <a:xfrm>
            <a:off x="8374508" y="421344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8928D4A-E0DF-3833-89C0-7AE4316A6BBF}"/>
              </a:ext>
            </a:extLst>
          </p:cNvPr>
          <p:cNvSpPr txBox="1"/>
          <p:nvPr/>
        </p:nvSpPr>
        <p:spPr>
          <a:xfrm>
            <a:off x="8972430" y="253227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A97B1B5-419A-CB5F-CC30-9BEBC8EE339B}"/>
              </a:ext>
            </a:extLst>
          </p:cNvPr>
          <p:cNvSpPr txBox="1"/>
          <p:nvPr/>
        </p:nvSpPr>
        <p:spPr>
          <a:xfrm>
            <a:off x="8972430" y="298353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B41BC81-EB2F-F15A-B4E1-D61D6135DF55}"/>
              </a:ext>
            </a:extLst>
          </p:cNvPr>
          <p:cNvSpPr txBox="1"/>
          <p:nvPr/>
        </p:nvSpPr>
        <p:spPr>
          <a:xfrm>
            <a:off x="8895158" y="375816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F6F7BD54-BA99-16CD-46B5-A5938FDB6837}"/>
              </a:ext>
            </a:extLst>
          </p:cNvPr>
          <p:cNvSpPr/>
          <p:nvPr/>
        </p:nvSpPr>
        <p:spPr>
          <a:xfrm>
            <a:off x="6313956" y="5168333"/>
            <a:ext cx="2550942" cy="599674"/>
          </a:xfrm>
          <a:prstGeom prst="wedgeRoundRectCallout">
            <a:avLst>
              <a:gd name="adj1" fmla="val 25359"/>
              <a:gd name="adj2" fmla="val -174990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Accumulate multiple input values</a:t>
            </a:r>
          </a:p>
        </p:txBody>
      </p:sp>
      <p:sp>
        <p:nvSpPr>
          <p:cNvPr id="117" name="Speech Bubble: Rectangle with Corners Rounded 116">
            <a:extLst>
              <a:ext uri="{FF2B5EF4-FFF2-40B4-BE49-F238E27FC236}">
                <a16:creationId xmlns:a16="http://schemas.microsoft.com/office/drawing/2014/main" id="{B8653AC6-E95C-89D9-42B5-DEC8333C70C2}"/>
              </a:ext>
            </a:extLst>
          </p:cNvPr>
          <p:cNvSpPr/>
          <p:nvPr/>
        </p:nvSpPr>
        <p:spPr>
          <a:xfrm>
            <a:off x="8940997" y="379166"/>
            <a:ext cx="2822507" cy="926010"/>
          </a:xfrm>
          <a:prstGeom prst="wedgeRoundRectCallout">
            <a:avLst>
              <a:gd name="adj1" fmla="val -60822"/>
              <a:gd name="adj2" fmla="val 103112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How to fit 16-bit accumulator value to the 8-bit datapath?</a:t>
            </a:r>
          </a:p>
        </p:txBody>
      </p:sp>
    </p:spTree>
    <p:extLst>
      <p:ext uri="{BB962C8B-B14F-4D97-AF65-F5344CB8AC3E}">
        <p14:creationId xmlns:p14="http://schemas.microsoft.com/office/powerpoint/2010/main" val="386394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51" grpId="0" animBg="1"/>
      <p:bldP spid="1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Increasing Width of Accumulators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680B8-3FCC-4673-8F19-CAEC6C40DCC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82472"/>
            <a:ext cx="6215862" cy="48638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 accumulators accumulate multiple rows of </a:t>
            </a:r>
            <a:r>
              <a:rPr lang="en-US" altLang="ja-JP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>
                <a:latin typeface="Wingding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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larger than input width</a:t>
            </a:r>
          </a:p>
          <a:p>
            <a:pPr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TPEs follow input values’ bit-width</a:t>
            </a:r>
          </a:p>
          <a:p>
            <a:pPr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Per-column checksum values accumulated in ICs could not fit in utilized MAC units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960F52-B799-986E-3056-664DA7B85CA7}"/>
              </a:ext>
            </a:extLst>
          </p:cNvPr>
          <p:cNvSpPr/>
          <p:nvPr/>
        </p:nvSpPr>
        <p:spPr>
          <a:xfrm>
            <a:off x="9385406" y="2671066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B20A5C-75CF-05F2-C5AE-05DBCBAA05AA}"/>
              </a:ext>
            </a:extLst>
          </p:cNvPr>
          <p:cNvGrpSpPr/>
          <p:nvPr/>
        </p:nvGrpSpPr>
        <p:grpSpPr>
          <a:xfrm>
            <a:off x="9975995" y="3365970"/>
            <a:ext cx="286549" cy="286549"/>
            <a:chOff x="8644128" y="1757548"/>
            <a:chExt cx="417407" cy="41740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D408CE7-4BAA-7870-B768-E08AC2E853E6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" name="Multiply 115">
              <a:extLst>
                <a:ext uri="{FF2B5EF4-FFF2-40B4-BE49-F238E27FC236}">
                  <a16:creationId xmlns:a16="http://schemas.microsoft.com/office/drawing/2014/main" id="{C79AC4AF-1D35-709D-484C-E1B84F60B353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0AA6FB-5360-139A-5276-E40DA0CBA315}"/>
              </a:ext>
            </a:extLst>
          </p:cNvPr>
          <p:cNvCxnSpPr>
            <a:cxnSpLocks/>
          </p:cNvCxnSpPr>
          <p:nvPr/>
        </p:nvCxnSpPr>
        <p:spPr>
          <a:xfrm>
            <a:off x="9239928" y="280176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99B9F2-99D3-BF5D-0602-192DEB5AFEDD}"/>
              </a:ext>
            </a:extLst>
          </p:cNvPr>
          <p:cNvCxnSpPr>
            <a:cxnSpLocks/>
          </p:cNvCxnSpPr>
          <p:nvPr/>
        </p:nvCxnSpPr>
        <p:spPr>
          <a:xfrm>
            <a:off x="9239928" y="287513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2A29B4-87C5-27AA-0060-50B26689B83A}"/>
              </a:ext>
            </a:extLst>
          </p:cNvPr>
          <p:cNvCxnSpPr>
            <a:cxnSpLocks/>
          </p:cNvCxnSpPr>
          <p:nvPr/>
        </p:nvCxnSpPr>
        <p:spPr>
          <a:xfrm>
            <a:off x="9239928" y="294851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387D2B-FA2C-33B9-9C76-7E8ED6F481FA}"/>
              </a:ext>
            </a:extLst>
          </p:cNvPr>
          <p:cNvCxnSpPr>
            <a:cxnSpLocks/>
          </p:cNvCxnSpPr>
          <p:nvPr/>
        </p:nvCxnSpPr>
        <p:spPr>
          <a:xfrm>
            <a:off x="9239928" y="302188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EF5E7D-5E3E-BE7F-4EEA-0EE50D663327}"/>
              </a:ext>
            </a:extLst>
          </p:cNvPr>
          <p:cNvCxnSpPr>
            <a:stCxn id="47" idx="0"/>
            <a:endCxn id="7" idx="0"/>
          </p:cNvCxnSpPr>
          <p:nvPr/>
        </p:nvCxnSpPr>
        <p:spPr>
          <a:xfrm>
            <a:off x="10119268" y="3217793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9EBE0A-8BF6-D6CA-9FF6-FB610F8FFD13}"/>
              </a:ext>
            </a:extLst>
          </p:cNvPr>
          <p:cNvCxnSpPr>
            <a:cxnSpLocks/>
          </p:cNvCxnSpPr>
          <p:nvPr/>
        </p:nvCxnSpPr>
        <p:spPr>
          <a:xfrm>
            <a:off x="9949879" y="2801767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404D99-E836-B727-66F1-245F520E8378}"/>
              </a:ext>
            </a:extLst>
          </p:cNvPr>
          <p:cNvCxnSpPr>
            <a:cxnSpLocks/>
          </p:cNvCxnSpPr>
          <p:nvPr/>
        </p:nvCxnSpPr>
        <p:spPr>
          <a:xfrm>
            <a:off x="10059528" y="2875138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DCB6B7-CD69-03A1-30C5-1DF678BFDFD3}"/>
              </a:ext>
            </a:extLst>
          </p:cNvPr>
          <p:cNvCxnSpPr>
            <a:cxnSpLocks/>
          </p:cNvCxnSpPr>
          <p:nvPr/>
        </p:nvCxnSpPr>
        <p:spPr>
          <a:xfrm>
            <a:off x="10169177" y="294851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FB0C18-E1ED-7653-9405-D715783D4D9F}"/>
              </a:ext>
            </a:extLst>
          </p:cNvPr>
          <p:cNvCxnSpPr>
            <a:cxnSpLocks/>
          </p:cNvCxnSpPr>
          <p:nvPr/>
        </p:nvCxnSpPr>
        <p:spPr>
          <a:xfrm>
            <a:off x="10278826" y="302188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C8E9C5-56AF-7EB9-D789-114B467EAEC8}"/>
              </a:ext>
            </a:extLst>
          </p:cNvPr>
          <p:cNvGrpSpPr/>
          <p:nvPr/>
        </p:nvGrpSpPr>
        <p:grpSpPr>
          <a:xfrm>
            <a:off x="10870274" y="3836953"/>
            <a:ext cx="286549" cy="286549"/>
            <a:chOff x="9875536" y="2093245"/>
            <a:chExt cx="417407" cy="41740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81D6D13-C1E3-F9EA-CDBF-70ECE9B2A863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" name="Plus 140">
              <a:extLst>
                <a:ext uri="{FF2B5EF4-FFF2-40B4-BE49-F238E27FC236}">
                  <a16:creationId xmlns:a16="http://schemas.microsoft.com/office/drawing/2014/main" id="{7767328A-F61A-ACB4-B7BE-FB59B6786331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7D6F16-238E-33B0-BD9B-ABBBF42DCEE0}"/>
              </a:ext>
            </a:extLst>
          </p:cNvPr>
          <p:cNvGrpSpPr/>
          <p:nvPr/>
        </p:nvGrpSpPr>
        <p:grpSpPr>
          <a:xfrm>
            <a:off x="9530264" y="3323243"/>
            <a:ext cx="292431" cy="376518"/>
            <a:chOff x="8465904" y="1703123"/>
            <a:chExt cx="290946" cy="5484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DCACC5-A26A-3260-7950-12F5F0088684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R" sz="1400">
                  <a:solidFill>
                    <a:schemeClr val="tx1"/>
                  </a:solidFill>
                </a:rPr>
                <a:t>W</a:t>
              </a:r>
              <a:r>
                <a:rPr lang="el-GR" sz="1400" baseline="-25000">
                  <a:solidFill>
                    <a:schemeClr val="tx1"/>
                  </a:solidFill>
                </a:rPr>
                <a:t>0</a:t>
              </a:r>
              <a:endParaRPr lang="en-GR" sz="1400" baseline="-25000">
                <a:solidFill>
                  <a:schemeClr val="tx1"/>
                </a:solidFill>
              </a:endParaRPr>
            </a:p>
          </p:txBody>
        </p:sp>
        <p:sp>
          <p:nvSpPr>
            <p:cNvPr id="23" name="Triangle 142">
              <a:extLst>
                <a:ext uri="{FF2B5EF4-FFF2-40B4-BE49-F238E27FC236}">
                  <a16:creationId xmlns:a16="http://schemas.microsoft.com/office/drawing/2014/main" id="{FD66BC25-5EF3-496C-3F0E-F37560629E73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6F282B1-B7BD-33E2-E72B-DBEDA3F1E763}"/>
              </a:ext>
            </a:extLst>
          </p:cNvPr>
          <p:cNvCxnSpPr>
            <a:stCxn id="22" idx="3"/>
            <a:endCxn id="7" idx="2"/>
          </p:cNvCxnSpPr>
          <p:nvPr/>
        </p:nvCxnSpPr>
        <p:spPr>
          <a:xfrm flipV="1">
            <a:off x="9822695" y="3509245"/>
            <a:ext cx="153300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330695-0AA7-0059-70A2-4588D47163A5}"/>
              </a:ext>
            </a:extLst>
          </p:cNvPr>
          <p:cNvGrpSpPr/>
          <p:nvPr/>
        </p:nvGrpSpPr>
        <p:grpSpPr>
          <a:xfrm>
            <a:off x="11266711" y="2734444"/>
            <a:ext cx="199734" cy="501146"/>
            <a:chOff x="8465904" y="1703123"/>
            <a:chExt cx="290946" cy="54846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CEE18A-6DDB-DB0D-37A9-EED58BD0ACA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7" name="Triangle 152">
              <a:extLst>
                <a:ext uri="{FF2B5EF4-FFF2-40B4-BE49-F238E27FC236}">
                  <a16:creationId xmlns:a16="http://schemas.microsoft.com/office/drawing/2014/main" id="{A67FC569-FBFA-1E37-B20A-AB2BA8C37497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88E5A0-CD87-11A4-945F-E624E8CECBF4}"/>
              </a:ext>
            </a:extLst>
          </p:cNvPr>
          <p:cNvGrpSpPr/>
          <p:nvPr/>
        </p:nvGrpSpPr>
        <p:grpSpPr>
          <a:xfrm rot="16200000">
            <a:off x="10913073" y="4111603"/>
            <a:ext cx="199734" cy="375302"/>
            <a:chOff x="8465904" y="1703123"/>
            <a:chExt cx="290946" cy="54669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184ECBC-9BFB-8409-D695-85356243A98D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0" name="Triangle 155">
              <a:extLst>
                <a:ext uri="{FF2B5EF4-FFF2-40B4-BE49-F238E27FC236}">
                  <a16:creationId xmlns:a16="http://schemas.microsoft.com/office/drawing/2014/main" id="{6C6C7571-11C0-978B-6782-5B696D7D2771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67FA9D7-8E82-0162-5D01-BA96E9060C98}"/>
              </a:ext>
            </a:extLst>
          </p:cNvPr>
          <p:cNvCxnSpPr>
            <a:stCxn id="19" idx="4"/>
            <a:endCxn id="29" idx="3"/>
          </p:cNvCxnSpPr>
          <p:nvPr/>
        </p:nvCxnSpPr>
        <p:spPr>
          <a:xfrm flipH="1">
            <a:off x="11012940" y="412350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122">
            <a:extLst>
              <a:ext uri="{FF2B5EF4-FFF2-40B4-BE49-F238E27FC236}">
                <a16:creationId xmlns:a16="http://schemas.microsoft.com/office/drawing/2014/main" id="{2245E406-5DEB-2EB4-F599-4F33D5D97E7D}"/>
              </a:ext>
            </a:extLst>
          </p:cNvPr>
          <p:cNvCxnSpPr>
            <a:stCxn id="7" idx="6"/>
            <a:endCxn id="19" idx="1"/>
          </p:cNvCxnSpPr>
          <p:nvPr/>
        </p:nvCxnSpPr>
        <p:spPr>
          <a:xfrm>
            <a:off x="10262544" y="350924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BA988C-CC5C-9600-2596-9A5C3C5EA838}"/>
              </a:ext>
            </a:extLst>
          </p:cNvPr>
          <p:cNvGrpSpPr/>
          <p:nvPr/>
        </p:nvGrpSpPr>
        <p:grpSpPr>
          <a:xfrm>
            <a:off x="10428188" y="3838281"/>
            <a:ext cx="286549" cy="286549"/>
            <a:chOff x="8644128" y="1757548"/>
            <a:chExt cx="417407" cy="41740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02B19DC-A0D8-32BC-1B83-CE2A9CC77D7B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" name="Multiply 115">
              <a:extLst>
                <a:ext uri="{FF2B5EF4-FFF2-40B4-BE49-F238E27FC236}">
                  <a16:creationId xmlns:a16="http://schemas.microsoft.com/office/drawing/2014/main" id="{4D960678-AFCB-A912-B60A-4E44E23CDF93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6" name="Trapezium 123">
            <a:extLst>
              <a:ext uri="{FF2B5EF4-FFF2-40B4-BE49-F238E27FC236}">
                <a16:creationId xmlns:a16="http://schemas.microsoft.com/office/drawing/2014/main" id="{CFC24776-7EC2-C07D-AD69-A623A36B5BB5}"/>
              </a:ext>
            </a:extLst>
          </p:cNvPr>
          <p:cNvSpPr/>
          <p:nvPr/>
        </p:nvSpPr>
        <p:spPr>
          <a:xfrm rot="10800000">
            <a:off x="10352253" y="327347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ED8390-72A9-F967-B1B6-DBCD478F82C2}"/>
              </a:ext>
            </a:extLst>
          </p:cNvPr>
          <p:cNvCxnSpPr>
            <a:stCxn id="36" idx="0"/>
            <a:endCxn id="34" idx="0"/>
          </p:cNvCxnSpPr>
          <p:nvPr/>
        </p:nvCxnSpPr>
        <p:spPr>
          <a:xfrm>
            <a:off x="10571461" y="3383983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D5A82E9-873D-4920-F02F-AFC551368A96}"/>
              </a:ext>
            </a:extLst>
          </p:cNvPr>
          <p:cNvCxnSpPr>
            <a:cxnSpLocks/>
          </p:cNvCxnSpPr>
          <p:nvPr/>
        </p:nvCxnSpPr>
        <p:spPr>
          <a:xfrm>
            <a:off x="10402072" y="279863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460CF4B-5503-298D-29DE-1671649F704A}"/>
              </a:ext>
            </a:extLst>
          </p:cNvPr>
          <p:cNvCxnSpPr>
            <a:cxnSpLocks/>
          </p:cNvCxnSpPr>
          <p:nvPr/>
        </p:nvCxnSpPr>
        <p:spPr>
          <a:xfrm>
            <a:off x="10511721" y="287513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2CF24CA-B710-A196-B41B-4A755587BB83}"/>
              </a:ext>
            </a:extLst>
          </p:cNvPr>
          <p:cNvCxnSpPr>
            <a:cxnSpLocks/>
          </p:cNvCxnSpPr>
          <p:nvPr/>
        </p:nvCxnSpPr>
        <p:spPr>
          <a:xfrm>
            <a:off x="10621370" y="2948510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915AC6-1E03-AD93-4FBE-FAC7B4D4D1AF}"/>
              </a:ext>
            </a:extLst>
          </p:cNvPr>
          <p:cNvCxnSpPr>
            <a:cxnSpLocks/>
          </p:cNvCxnSpPr>
          <p:nvPr/>
        </p:nvCxnSpPr>
        <p:spPr>
          <a:xfrm>
            <a:off x="10731019" y="3021881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6B92B9-5306-A466-9F5E-1371FAC4B72B}"/>
              </a:ext>
            </a:extLst>
          </p:cNvPr>
          <p:cNvGrpSpPr/>
          <p:nvPr/>
        </p:nvGrpSpPr>
        <p:grpSpPr>
          <a:xfrm>
            <a:off x="9528451" y="3795554"/>
            <a:ext cx="292431" cy="375302"/>
            <a:chOff x="8465904" y="1703123"/>
            <a:chExt cx="290946" cy="54669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391928-FBBF-1995-02DF-5402D65699BB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R" sz="1400">
                  <a:solidFill>
                    <a:schemeClr val="tx1"/>
                  </a:solidFill>
                </a:rPr>
                <a:t>W</a:t>
              </a:r>
              <a:r>
                <a:rPr lang="el-GR" sz="1400" baseline="-25000">
                  <a:solidFill>
                    <a:schemeClr val="tx1"/>
                  </a:solidFill>
                </a:rPr>
                <a:t>1</a:t>
              </a:r>
              <a:endParaRPr lang="en-GR" sz="1400" baseline="-25000">
                <a:solidFill>
                  <a:schemeClr val="tx1"/>
                </a:solidFill>
              </a:endParaRPr>
            </a:p>
          </p:txBody>
        </p:sp>
        <p:sp>
          <p:nvSpPr>
            <p:cNvPr id="44" name="Triangle 142">
              <a:extLst>
                <a:ext uri="{FF2B5EF4-FFF2-40B4-BE49-F238E27FC236}">
                  <a16:creationId xmlns:a16="http://schemas.microsoft.com/office/drawing/2014/main" id="{0D2669E1-E272-363E-353B-FF0448C0B2DD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2FA33B-874C-0862-61BF-0B0845B70366}"/>
              </a:ext>
            </a:extLst>
          </p:cNvPr>
          <p:cNvCxnSpPr>
            <a:stCxn id="43" idx="3"/>
            <a:endCxn id="34" idx="2"/>
          </p:cNvCxnSpPr>
          <p:nvPr/>
        </p:nvCxnSpPr>
        <p:spPr>
          <a:xfrm flipV="1">
            <a:off x="9820882" y="3981556"/>
            <a:ext cx="607306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F4FBC2-6FAF-4E25-3B21-32087AB19AA5}"/>
              </a:ext>
            </a:extLst>
          </p:cNvPr>
          <p:cNvCxnSpPr>
            <a:cxnSpLocks/>
            <a:stCxn id="34" idx="6"/>
            <a:endCxn id="19" idx="2"/>
          </p:cNvCxnSpPr>
          <p:nvPr/>
        </p:nvCxnSpPr>
        <p:spPr>
          <a:xfrm flipV="1">
            <a:off x="10714737" y="398022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rapezium 123">
            <a:extLst>
              <a:ext uri="{FF2B5EF4-FFF2-40B4-BE49-F238E27FC236}">
                <a16:creationId xmlns:a16="http://schemas.microsoft.com/office/drawing/2014/main" id="{2FCCCD66-F85D-B7F7-F4E3-D92FC76713C4}"/>
              </a:ext>
            </a:extLst>
          </p:cNvPr>
          <p:cNvSpPr/>
          <p:nvPr/>
        </p:nvSpPr>
        <p:spPr>
          <a:xfrm rot="10800000">
            <a:off x="9900059" y="310728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A69755A-01F5-A070-B231-B611933CAD72}"/>
              </a:ext>
            </a:extLst>
          </p:cNvPr>
          <p:cNvCxnSpPr>
            <a:endCxn id="19" idx="7"/>
          </p:cNvCxnSpPr>
          <p:nvPr/>
        </p:nvCxnSpPr>
        <p:spPr>
          <a:xfrm>
            <a:off x="11107256" y="2546730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0A2D348-D7C0-F73F-44BF-34D718E952BF}"/>
              </a:ext>
            </a:extLst>
          </p:cNvPr>
          <p:cNvSpPr txBox="1"/>
          <p:nvPr/>
        </p:nvSpPr>
        <p:spPr>
          <a:xfrm>
            <a:off x="9312325" y="235763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5E41A5-2926-7772-A078-96CA6C0A0812}"/>
              </a:ext>
            </a:extLst>
          </p:cNvPr>
          <p:cNvCxnSpPr>
            <a:cxnSpLocks/>
          </p:cNvCxnSpPr>
          <p:nvPr/>
        </p:nvCxnSpPr>
        <p:spPr>
          <a:xfrm>
            <a:off x="11012940" y="4399121"/>
            <a:ext cx="0" cy="133122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D9B54AA-4733-97C5-FC7F-76CB7A5A931A}"/>
              </a:ext>
            </a:extLst>
          </p:cNvPr>
          <p:cNvSpPr txBox="1"/>
          <p:nvPr/>
        </p:nvSpPr>
        <p:spPr>
          <a:xfrm>
            <a:off x="11591592" y="2607457"/>
            <a:ext cx="202329" cy="35116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GR" sz="3200"/>
              <a:t>…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03893B-A3EC-7240-D895-C11146E553CF}"/>
              </a:ext>
            </a:extLst>
          </p:cNvPr>
          <p:cNvSpPr txBox="1"/>
          <p:nvPr/>
        </p:nvSpPr>
        <p:spPr>
          <a:xfrm rot="16200000">
            <a:off x="10777061" y="4581662"/>
            <a:ext cx="202329" cy="35116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GR" sz="3200"/>
              <a:t>…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65DBFBC-DDBB-BE3F-3725-0C446F947B1A}"/>
              </a:ext>
            </a:extLst>
          </p:cNvPr>
          <p:cNvCxnSpPr>
            <a:endCxn id="57" idx="3"/>
          </p:cNvCxnSpPr>
          <p:nvPr/>
        </p:nvCxnSpPr>
        <p:spPr>
          <a:xfrm>
            <a:off x="8733662" y="1174025"/>
            <a:ext cx="1376" cy="2716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rapezium 191">
            <a:extLst>
              <a:ext uri="{FF2B5EF4-FFF2-40B4-BE49-F238E27FC236}">
                <a16:creationId xmlns:a16="http://schemas.microsoft.com/office/drawing/2014/main" id="{F6F920C5-2A1B-5D3E-5DD9-24255614CD5F}"/>
              </a:ext>
            </a:extLst>
          </p:cNvPr>
          <p:cNvSpPr/>
          <p:nvPr/>
        </p:nvSpPr>
        <p:spPr>
          <a:xfrm rot="16200000" flipV="1">
            <a:off x="8504641" y="3995900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tx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944442B-C98A-3A13-56BF-F94C091DE2F3}"/>
              </a:ext>
            </a:extLst>
          </p:cNvPr>
          <p:cNvCxnSpPr>
            <a:cxnSpLocks/>
          </p:cNvCxnSpPr>
          <p:nvPr/>
        </p:nvCxnSpPr>
        <p:spPr>
          <a:xfrm flipV="1">
            <a:off x="7219499" y="4000412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FEFC544-41A9-0785-49A3-D040CDA8EFDC}"/>
              </a:ext>
            </a:extLst>
          </p:cNvPr>
          <p:cNvGrpSpPr/>
          <p:nvPr/>
        </p:nvGrpSpPr>
        <p:grpSpPr>
          <a:xfrm flipV="1">
            <a:off x="7629241" y="4299846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6094DF4-541C-5702-5006-BA842715123A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1" name="Plus 201">
              <a:extLst>
                <a:ext uri="{FF2B5EF4-FFF2-40B4-BE49-F238E27FC236}">
                  <a16:creationId xmlns:a16="http://schemas.microsoft.com/office/drawing/2014/main" id="{BE627EDA-BB3C-94C7-F066-21ED72EB727E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6D61A2C-FC72-8F5B-1678-BE0E2420AF1F}"/>
              </a:ext>
            </a:extLst>
          </p:cNvPr>
          <p:cNvGrpSpPr/>
          <p:nvPr/>
        </p:nvGrpSpPr>
        <p:grpSpPr>
          <a:xfrm>
            <a:off x="8155502" y="4225848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CE14A95-3900-91F1-23CB-B7972E08082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64" name="Triangle 206">
              <a:extLst>
                <a:ext uri="{FF2B5EF4-FFF2-40B4-BE49-F238E27FC236}">
                  <a16:creationId xmlns:a16="http://schemas.microsoft.com/office/drawing/2014/main" id="{D1861F00-995E-4CC4-D456-7EC226161610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235A3D9-336F-A492-9DE8-9FD99D875FC0}"/>
              </a:ext>
            </a:extLst>
          </p:cNvPr>
          <p:cNvCxnSpPr>
            <a:cxnSpLocks/>
            <a:stCxn id="60" idx="6"/>
            <a:endCxn id="63" idx="1"/>
          </p:cNvCxnSpPr>
          <p:nvPr/>
        </p:nvCxnSpPr>
        <p:spPr>
          <a:xfrm>
            <a:off x="7888418" y="4429434"/>
            <a:ext cx="267084" cy="1783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213">
            <a:extLst>
              <a:ext uri="{FF2B5EF4-FFF2-40B4-BE49-F238E27FC236}">
                <a16:creationId xmlns:a16="http://schemas.microsoft.com/office/drawing/2014/main" id="{494DEAEB-28D9-B7B9-97CD-E1516687D79C}"/>
              </a:ext>
            </a:extLst>
          </p:cNvPr>
          <p:cNvCxnSpPr>
            <a:cxnSpLocks/>
            <a:endCxn id="60" idx="2"/>
          </p:cNvCxnSpPr>
          <p:nvPr/>
        </p:nvCxnSpPr>
        <p:spPr>
          <a:xfrm rot="16200000" flipH="1">
            <a:off x="7335152" y="4135345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251">
            <a:extLst>
              <a:ext uri="{FF2B5EF4-FFF2-40B4-BE49-F238E27FC236}">
                <a16:creationId xmlns:a16="http://schemas.microsoft.com/office/drawing/2014/main" id="{4615D01E-D94A-244B-3983-82D5F87DC25A}"/>
              </a:ext>
            </a:extLst>
          </p:cNvPr>
          <p:cNvCxnSpPr>
            <a:cxnSpLocks/>
          </p:cNvCxnSpPr>
          <p:nvPr/>
        </p:nvCxnSpPr>
        <p:spPr>
          <a:xfrm flipV="1">
            <a:off x="8319928" y="4153947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253">
            <a:extLst>
              <a:ext uri="{FF2B5EF4-FFF2-40B4-BE49-F238E27FC236}">
                <a16:creationId xmlns:a16="http://schemas.microsoft.com/office/drawing/2014/main" id="{04297DE3-ADE7-9772-CFFF-022C0CF92F46}"/>
              </a:ext>
            </a:extLst>
          </p:cNvPr>
          <p:cNvCxnSpPr>
            <a:cxnSpLocks/>
            <a:endCxn id="60" idx="4"/>
          </p:cNvCxnSpPr>
          <p:nvPr/>
        </p:nvCxnSpPr>
        <p:spPr>
          <a:xfrm rot="10800000" flipV="1">
            <a:off x="7758830" y="4149698"/>
            <a:ext cx="709418" cy="150147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rapezium 191">
            <a:extLst>
              <a:ext uri="{FF2B5EF4-FFF2-40B4-BE49-F238E27FC236}">
                <a16:creationId xmlns:a16="http://schemas.microsoft.com/office/drawing/2014/main" id="{7EEDE5A8-721C-0787-956E-C386F1941051}"/>
              </a:ext>
            </a:extLst>
          </p:cNvPr>
          <p:cNvSpPr/>
          <p:nvPr/>
        </p:nvSpPr>
        <p:spPr>
          <a:xfrm rot="16200000" flipV="1">
            <a:off x="8504641" y="3172486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AA7F732-C24D-8632-5C7F-137D1724CF41}"/>
              </a:ext>
            </a:extLst>
          </p:cNvPr>
          <p:cNvCxnSpPr>
            <a:cxnSpLocks/>
          </p:cNvCxnSpPr>
          <p:nvPr/>
        </p:nvCxnSpPr>
        <p:spPr>
          <a:xfrm flipV="1">
            <a:off x="7219499" y="3176998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EB2FCD5-8EB6-F288-BB99-47B7C14CAAF9}"/>
              </a:ext>
            </a:extLst>
          </p:cNvPr>
          <p:cNvGrpSpPr/>
          <p:nvPr/>
        </p:nvGrpSpPr>
        <p:grpSpPr>
          <a:xfrm flipV="1">
            <a:off x="7629241" y="3476432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8BBE7E2-0E3C-F9D1-A1F9-F36F41E7DD90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3" name="Plus 201">
              <a:extLst>
                <a:ext uri="{FF2B5EF4-FFF2-40B4-BE49-F238E27FC236}">
                  <a16:creationId xmlns:a16="http://schemas.microsoft.com/office/drawing/2014/main" id="{0D588B7C-F633-5F8B-C2B9-D4C370A0BAE0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8241E05-D77D-E8B2-EAB8-8ECFBD433891}"/>
              </a:ext>
            </a:extLst>
          </p:cNvPr>
          <p:cNvGrpSpPr/>
          <p:nvPr/>
        </p:nvGrpSpPr>
        <p:grpSpPr>
          <a:xfrm>
            <a:off x="8155502" y="3402434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0C3BDA1-7DF3-32EC-EC37-E24F15791D3A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76" name="Triangle 206">
              <a:extLst>
                <a:ext uri="{FF2B5EF4-FFF2-40B4-BE49-F238E27FC236}">
                  <a16:creationId xmlns:a16="http://schemas.microsoft.com/office/drawing/2014/main" id="{E7387637-029C-F866-6EC9-63996496804F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7F6B5A8-8375-8050-A723-33E6B9B5AEF4}"/>
              </a:ext>
            </a:extLst>
          </p:cNvPr>
          <p:cNvCxnSpPr>
            <a:cxnSpLocks/>
            <a:stCxn id="72" idx="6"/>
            <a:endCxn id="75" idx="1"/>
          </p:cNvCxnSpPr>
          <p:nvPr/>
        </p:nvCxnSpPr>
        <p:spPr>
          <a:xfrm>
            <a:off x="7888418" y="3606020"/>
            <a:ext cx="267084" cy="1783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213">
            <a:extLst>
              <a:ext uri="{FF2B5EF4-FFF2-40B4-BE49-F238E27FC236}">
                <a16:creationId xmlns:a16="http://schemas.microsoft.com/office/drawing/2014/main" id="{6BB13AFF-624D-8D4A-4ED2-1935555DEF01}"/>
              </a:ext>
            </a:extLst>
          </p:cNvPr>
          <p:cNvCxnSpPr>
            <a:cxnSpLocks/>
            <a:endCxn id="72" idx="2"/>
          </p:cNvCxnSpPr>
          <p:nvPr/>
        </p:nvCxnSpPr>
        <p:spPr>
          <a:xfrm rot="16200000" flipH="1">
            <a:off x="7335152" y="3311931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251">
            <a:extLst>
              <a:ext uri="{FF2B5EF4-FFF2-40B4-BE49-F238E27FC236}">
                <a16:creationId xmlns:a16="http://schemas.microsoft.com/office/drawing/2014/main" id="{A1A8F517-3809-9AF0-F5ED-3A8B8856ABB7}"/>
              </a:ext>
            </a:extLst>
          </p:cNvPr>
          <p:cNvCxnSpPr>
            <a:cxnSpLocks/>
          </p:cNvCxnSpPr>
          <p:nvPr/>
        </p:nvCxnSpPr>
        <p:spPr>
          <a:xfrm flipV="1">
            <a:off x="8319928" y="3330533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253">
            <a:extLst>
              <a:ext uri="{FF2B5EF4-FFF2-40B4-BE49-F238E27FC236}">
                <a16:creationId xmlns:a16="http://schemas.microsoft.com/office/drawing/2014/main" id="{E811DD73-7161-9126-7EFE-60232AF23BB6}"/>
              </a:ext>
            </a:extLst>
          </p:cNvPr>
          <p:cNvCxnSpPr>
            <a:cxnSpLocks/>
            <a:endCxn id="72" idx="4"/>
          </p:cNvCxnSpPr>
          <p:nvPr/>
        </p:nvCxnSpPr>
        <p:spPr>
          <a:xfrm rot="10800000" flipV="1">
            <a:off x="7758830" y="3326284"/>
            <a:ext cx="709418" cy="150147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rapezium 191">
            <a:extLst>
              <a:ext uri="{FF2B5EF4-FFF2-40B4-BE49-F238E27FC236}">
                <a16:creationId xmlns:a16="http://schemas.microsoft.com/office/drawing/2014/main" id="{D8D14DBC-008E-06C0-A53B-CEC9689ED63D}"/>
              </a:ext>
            </a:extLst>
          </p:cNvPr>
          <p:cNvSpPr/>
          <p:nvPr/>
        </p:nvSpPr>
        <p:spPr>
          <a:xfrm rot="16200000" flipV="1">
            <a:off x="8504641" y="2373054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2542C75-4C02-DF60-74F2-0E5B9B5A1DE3}"/>
              </a:ext>
            </a:extLst>
          </p:cNvPr>
          <p:cNvCxnSpPr>
            <a:cxnSpLocks/>
          </p:cNvCxnSpPr>
          <p:nvPr/>
        </p:nvCxnSpPr>
        <p:spPr>
          <a:xfrm flipV="1">
            <a:off x="7219499" y="2377566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D322695-7F9F-797C-B122-F8B5E420F56C}"/>
              </a:ext>
            </a:extLst>
          </p:cNvPr>
          <p:cNvGrpSpPr/>
          <p:nvPr/>
        </p:nvGrpSpPr>
        <p:grpSpPr>
          <a:xfrm flipV="1">
            <a:off x="7629241" y="2677000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FEC2F7F-DF0F-A2CE-4D1F-F2F03477416A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5" name="Plus 201">
              <a:extLst>
                <a:ext uri="{FF2B5EF4-FFF2-40B4-BE49-F238E27FC236}">
                  <a16:creationId xmlns:a16="http://schemas.microsoft.com/office/drawing/2014/main" id="{30BF8DF1-C098-1B32-8065-8C8BFB4521D9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764E7F3-82D9-92E2-EAF4-A2DDB9B1CB3E}"/>
              </a:ext>
            </a:extLst>
          </p:cNvPr>
          <p:cNvGrpSpPr/>
          <p:nvPr/>
        </p:nvGrpSpPr>
        <p:grpSpPr>
          <a:xfrm>
            <a:off x="8155502" y="2603002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92FB159-E09B-565D-1092-1C20561E430F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88" name="Triangle 206">
              <a:extLst>
                <a:ext uri="{FF2B5EF4-FFF2-40B4-BE49-F238E27FC236}">
                  <a16:creationId xmlns:a16="http://schemas.microsoft.com/office/drawing/2014/main" id="{C53494FE-D3C4-3EC7-335A-92C3BCC3D81F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52892F-5E16-E8B0-27A6-A716D5E90EB6}"/>
              </a:ext>
            </a:extLst>
          </p:cNvPr>
          <p:cNvCxnSpPr>
            <a:cxnSpLocks/>
            <a:stCxn id="84" idx="6"/>
            <a:endCxn id="87" idx="1"/>
          </p:cNvCxnSpPr>
          <p:nvPr/>
        </p:nvCxnSpPr>
        <p:spPr>
          <a:xfrm>
            <a:off x="7888418" y="2806588"/>
            <a:ext cx="267084" cy="1783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213">
            <a:extLst>
              <a:ext uri="{FF2B5EF4-FFF2-40B4-BE49-F238E27FC236}">
                <a16:creationId xmlns:a16="http://schemas.microsoft.com/office/drawing/2014/main" id="{F631CCC2-29A6-EEB2-7EAC-60DD14CD33D2}"/>
              </a:ext>
            </a:extLst>
          </p:cNvPr>
          <p:cNvCxnSpPr>
            <a:cxnSpLocks/>
            <a:endCxn id="84" idx="2"/>
          </p:cNvCxnSpPr>
          <p:nvPr/>
        </p:nvCxnSpPr>
        <p:spPr>
          <a:xfrm rot="16200000" flipH="1">
            <a:off x="7335152" y="2512499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251">
            <a:extLst>
              <a:ext uri="{FF2B5EF4-FFF2-40B4-BE49-F238E27FC236}">
                <a16:creationId xmlns:a16="http://schemas.microsoft.com/office/drawing/2014/main" id="{876554BC-096B-B44E-2FDA-21F6636A4E98}"/>
              </a:ext>
            </a:extLst>
          </p:cNvPr>
          <p:cNvCxnSpPr>
            <a:cxnSpLocks/>
          </p:cNvCxnSpPr>
          <p:nvPr/>
        </p:nvCxnSpPr>
        <p:spPr>
          <a:xfrm flipV="1">
            <a:off x="8319928" y="2531101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253">
            <a:extLst>
              <a:ext uri="{FF2B5EF4-FFF2-40B4-BE49-F238E27FC236}">
                <a16:creationId xmlns:a16="http://schemas.microsoft.com/office/drawing/2014/main" id="{28487A01-C0AF-FAD0-7235-5AD7B7AD6D5E}"/>
              </a:ext>
            </a:extLst>
          </p:cNvPr>
          <p:cNvCxnSpPr>
            <a:cxnSpLocks/>
            <a:endCxn id="84" idx="4"/>
          </p:cNvCxnSpPr>
          <p:nvPr/>
        </p:nvCxnSpPr>
        <p:spPr>
          <a:xfrm rot="10800000" flipV="1">
            <a:off x="7758830" y="2526852"/>
            <a:ext cx="709418" cy="150147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rapezium 191">
            <a:extLst>
              <a:ext uri="{FF2B5EF4-FFF2-40B4-BE49-F238E27FC236}">
                <a16:creationId xmlns:a16="http://schemas.microsoft.com/office/drawing/2014/main" id="{A71B697D-25A4-BD72-B57D-1D0BEF800E58}"/>
              </a:ext>
            </a:extLst>
          </p:cNvPr>
          <p:cNvSpPr/>
          <p:nvPr/>
        </p:nvSpPr>
        <p:spPr>
          <a:xfrm rot="16200000" flipV="1">
            <a:off x="8504641" y="1565101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8405E1A-7869-3AF6-558D-DC22018131C4}"/>
              </a:ext>
            </a:extLst>
          </p:cNvPr>
          <p:cNvCxnSpPr>
            <a:cxnSpLocks/>
          </p:cNvCxnSpPr>
          <p:nvPr/>
        </p:nvCxnSpPr>
        <p:spPr>
          <a:xfrm flipV="1">
            <a:off x="7219499" y="1569613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0A2AF83-7C8F-65D7-1A27-2FBB650C9BFF}"/>
              </a:ext>
            </a:extLst>
          </p:cNvPr>
          <p:cNvGrpSpPr/>
          <p:nvPr/>
        </p:nvGrpSpPr>
        <p:grpSpPr>
          <a:xfrm flipV="1">
            <a:off x="7629241" y="1869047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FEE89B4-D3F4-57F3-1A82-39CD6F8023FB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7" name="Plus 201">
              <a:extLst>
                <a:ext uri="{FF2B5EF4-FFF2-40B4-BE49-F238E27FC236}">
                  <a16:creationId xmlns:a16="http://schemas.microsoft.com/office/drawing/2014/main" id="{B0BAA13B-7CB8-ADE1-B21E-B31C2C4AE6BB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00B7DB7-4B10-17E4-D525-AFFF7A506D3E}"/>
              </a:ext>
            </a:extLst>
          </p:cNvPr>
          <p:cNvGrpSpPr/>
          <p:nvPr/>
        </p:nvGrpSpPr>
        <p:grpSpPr>
          <a:xfrm>
            <a:off x="8155502" y="1795049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25FCC48-6290-12C0-E7DF-B65D835D720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100" name="Triangle 206">
              <a:extLst>
                <a:ext uri="{FF2B5EF4-FFF2-40B4-BE49-F238E27FC236}">
                  <a16:creationId xmlns:a16="http://schemas.microsoft.com/office/drawing/2014/main" id="{86B686CE-659D-42E5-FD10-386A243C30E4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4B4490-15ED-260E-62CC-ABC6650A9B55}"/>
              </a:ext>
            </a:extLst>
          </p:cNvPr>
          <p:cNvCxnSpPr>
            <a:cxnSpLocks/>
            <a:stCxn id="96" idx="6"/>
            <a:endCxn id="99" idx="1"/>
          </p:cNvCxnSpPr>
          <p:nvPr/>
        </p:nvCxnSpPr>
        <p:spPr>
          <a:xfrm>
            <a:off x="7888418" y="1998635"/>
            <a:ext cx="267084" cy="1783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213">
            <a:extLst>
              <a:ext uri="{FF2B5EF4-FFF2-40B4-BE49-F238E27FC236}">
                <a16:creationId xmlns:a16="http://schemas.microsoft.com/office/drawing/2014/main" id="{909A899B-0950-1B54-69DB-CEF17CA2B7CA}"/>
              </a:ext>
            </a:extLst>
          </p:cNvPr>
          <p:cNvCxnSpPr>
            <a:cxnSpLocks/>
            <a:endCxn id="96" idx="2"/>
          </p:cNvCxnSpPr>
          <p:nvPr/>
        </p:nvCxnSpPr>
        <p:spPr>
          <a:xfrm rot="16200000" flipH="1">
            <a:off x="7335152" y="1704546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251">
            <a:extLst>
              <a:ext uri="{FF2B5EF4-FFF2-40B4-BE49-F238E27FC236}">
                <a16:creationId xmlns:a16="http://schemas.microsoft.com/office/drawing/2014/main" id="{E5B2CC49-BDD3-9012-6A8A-E5373B77E99C}"/>
              </a:ext>
            </a:extLst>
          </p:cNvPr>
          <p:cNvCxnSpPr>
            <a:cxnSpLocks/>
          </p:cNvCxnSpPr>
          <p:nvPr/>
        </p:nvCxnSpPr>
        <p:spPr>
          <a:xfrm flipV="1">
            <a:off x="8319928" y="1723148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253">
            <a:extLst>
              <a:ext uri="{FF2B5EF4-FFF2-40B4-BE49-F238E27FC236}">
                <a16:creationId xmlns:a16="http://schemas.microsoft.com/office/drawing/2014/main" id="{3E4A78E8-1200-A0AB-D84F-22F46451650B}"/>
              </a:ext>
            </a:extLst>
          </p:cNvPr>
          <p:cNvCxnSpPr>
            <a:cxnSpLocks/>
            <a:endCxn id="96" idx="4"/>
          </p:cNvCxnSpPr>
          <p:nvPr/>
        </p:nvCxnSpPr>
        <p:spPr>
          <a:xfrm rot="10800000" flipV="1">
            <a:off x="7758830" y="1718899"/>
            <a:ext cx="709418" cy="150147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0CA1820-AE14-E25C-4165-A69E17ABC62D}"/>
              </a:ext>
            </a:extLst>
          </p:cNvPr>
          <p:cNvSpPr/>
          <p:nvPr/>
        </p:nvSpPr>
        <p:spPr>
          <a:xfrm rot="10800000" flipV="1">
            <a:off x="7343324" y="1316847"/>
            <a:ext cx="1521574" cy="341006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FB4E2BA-A084-1A95-A400-52537523BCEE}"/>
              </a:ext>
            </a:extLst>
          </p:cNvPr>
          <p:cNvSpPr txBox="1"/>
          <p:nvPr/>
        </p:nvSpPr>
        <p:spPr>
          <a:xfrm>
            <a:off x="7298447" y="980971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IC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3C904B-38FA-B72C-7882-0C607F3DA0CD}"/>
              </a:ext>
            </a:extLst>
          </p:cNvPr>
          <p:cNvSpPr txBox="1"/>
          <p:nvPr/>
        </p:nvSpPr>
        <p:spPr>
          <a:xfrm>
            <a:off x="8684153" y="1451341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53239B1-C426-CC4A-A710-E3BF0D0D18CE}"/>
              </a:ext>
            </a:extLst>
          </p:cNvPr>
          <p:cNvSpPr txBox="1"/>
          <p:nvPr/>
        </p:nvSpPr>
        <p:spPr>
          <a:xfrm>
            <a:off x="8684153" y="2258014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0E0AD3F-61FE-6F32-574E-0BC7E7E6551E}"/>
              </a:ext>
            </a:extLst>
          </p:cNvPr>
          <p:cNvSpPr txBox="1"/>
          <p:nvPr/>
        </p:nvSpPr>
        <p:spPr>
          <a:xfrm>
            <a:off x="8684153" y="3071267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BCE95CB-A61D-2EF2-85D6-978D6B690715}"/>
              </a:ext>
            </a:extLst>
          </p:cNvPr>
          <p:cNvSpPr txBox="1"/>
          <p:nvPr/>
        </p:nvSpPr>
        <p:spPr>
          <a:xfrm>
            <a:off x="8684153" y="3882344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F0A9747-8AF3-8096-0092-DDA110BB1D5F}"/>
              </a:ext>
            </a:extLst>
          </p:cNvPr>
          <p:cNvSpPr txBox="1"/>
          <p:nvPr/>
        </p:nvSpPr>
        <p:spPr>
          <a:xfrm>
            <a:off x="8684153" y="4061026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67DF1E7-AF98-7A2E-D161-3B27A8575E02}"/>
              </a:ext>
            </a:extLst>
          </p:cNvPr>
          <p:cNvSpPr txBox="1"/>
          <p:nvPr/>
        </p:nvSpPr>
        <p:spPr>
          <a:xfrm>
            <a:off x="8684153" y="3231072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7CF6477-BBBD-E065-AA01-03259C53F6B8}"/>
              </a:ext>
            </a:extLst>
          </p:cNvPr>
          <p:cNvSpPr txBox="1"/>
          <p:nvPr/>
        </p:nvSpPr>
        <p:spPr>
          <a:xfrm>
            <a:off x="8684153" y="2431830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8E7261B-56D8-DC64-50D5-E54137078357}"/>
              </a:ext>
            </a:extLst>
          </p:cNvPr>
          <p:cNvSpPr txBox="1"/>
          <p:nvPr/>
        </p:nvSpPr>
        <p:spPr>
          <a:xfrm>
            <a:off x="8684153" y="1625157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cxnSp>
        <p:nvCxnSpPr>
          <p:cNvPr id="116" name="Elbow Connector 115">
            <a:extLst>
              <a:ext uri="{FF2B5EF4-FFF2-40B4-BE49-F238E27FC236}">
                <a16:creationId xmlns:a16="http://schemas.microsoft.com/office/drawing/2014/main" id="{F328BEF5-64DA-605A-3AC4-66AC4EC06377}"/>
              </a:ext>
            </a:extLst>
          </p:cNvPr>
          <p:cNvCxnSpPr>
            <a:stCxn id="93" idx="0"/>
          </p:cNvCxnSpPr>
          <p:nvPr/>
        </p:nvCxnSpPr>
        <p:spPr>
          <a:xfrm>
            <a:off x="8818860" y="1648922"/>
            <a:ext cx="421068" cy="1157666"/>
          </a:xfrm>
          <a:prstGeom prst="bentConnector2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Elbow Connector 117">
            <a:extLst>
              <a:ext uri="{FF2B5EF4-FFF2-40B4-BE49-F238E27FC236}">
                <a16:creationId xmlns:a16="http://schemas.microsoft.com/office/drawing/2014/main" id="{3B20CF17-1EF3-9411-CB52-D68B955BC6BE}"/>
              </a:ext>
            </a:extLst>
          </p:cNvPr>
          <p:cNvCxnSpPr>
            <a:stCxn id="81" idx="0"/>
          </p:cNvCxnSpPr>
          <p:nvPr/>
        </p:nvCxnSpPr>
        <p:spPr>
          <a:xfrm>
            <a:off x="8818860" y="2456875"/>
            <a:ext cx="421068" cy="417943"/>
          </a:xfrm>
          <a:prstGeom prst="bentConnector3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119">
            <a:extLst>
              <a:ext uri="{FF2B5EF4-FFF2-40B4-BE49-F238E27FC236}">
                <a16:creationId xmlns:a16="http://schemas.microsoft.com/office/drawing/2014/main" id="{FEEBE1A4-4A44-7EE8-C149-BCF21FF998F8}"/>
              </a:ext>
            </a:extLst>
          </p:cNvPr>
          <p:cNvCxnSpPr>
            <a:stCxn id="69" idx="0"/>
          </p:cNvCxnSpPr>
          <p:nvPr/>
        </p:nvCxnSpPr>
        <p:spPr>
          <a:xfrm flipV="1">
            <a:off x="8818860" y="2948510"/>
            <a:ext cx="421068" cy="307797"/>
          </a:xfrm>
          <a:prstGeom prst="bentConnector3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121">
            <a:extLst>
              <a:ext uri="{FF2B5EF4-FFF2-40B4-BE49-F238E27FC236}">
                <a16:creationId xmlns:a16="http://schemas.microsoft.com/office/drawing/2014/main" id="{D701466C-4E89-7975-FC3F-0DBBC3A5B345}"/>
              </a:ext>
            </a:extLst>
          </p:cNvPr>
          <p:cNvCxnSpPr>
            <a:stCxn id="57" idx="0"/>
          </p:cNvCxnSpPr>
          <p:nvPr/>
        </p:nvCxnSpPr>
        <p:spPr>
          <a:xfrm flipV="1">
            <a:off x="8818860" y="3021881"/>
            <a:ext cx="421068" cy="1057840"/>
          </a:xfrm>
          <a:prstGeom prst="bentConnector2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Footer Placeholder 3">
            <a:extLst>
              <a:ext uri="{FF2B5EF4-FFF2-40B4-BE49-F238E27FC236}">
                <a16:creationId xmlns:a16="http://schemas.microsoft.com/office/drawing/2014/main" id="{E7222A93-02F4-A019-DD74-B7F306B57173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sp>
        <p:nvSpPr>
          <p:cNvPr id="130" name="Process 129">
            <a:extLst>
              <a:ext uri="{FF2B5EF4-FFF2-40B4-BE49-F238E27FC236}">
                <a16:creationId xmlns:a16="http://schemas.microsoft.com/office/drawing/2014/main" id="{079EA88C-680B-ACEF-76E7-28D605D9D5F5}"/>
              </a:ext>
            </a:extLst>
          </p:cNvPr>
          <p:cNvSpPr/>
          <p:nvPr/>
        </p:nvSpPr>
        <p:spPr>
          <a:xfrm>
            <a:off x="1275191" y="4943303"/>
            <a:ext cx="5628290" cy="1435643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altLang="ja-JP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Breakdown per-column checksum values to digits </a:t>
            </a:r>
            <a:r>
              <a:rPr lang="en-US" altLang="ja-JP" sz="2800">
                <a:latin typeface="Wingding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</a:t>
            </a:r>
            <a:r>
              <a:rPr lang="en-US" altLang="ja-JP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equal size with input values </a:t>
            </a:r>
            <a:endParaRPr lang="en-GR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83B1EB-3FD9-2117-E0CB-D49A940F8726}"/>
              </a:ext>
            </a:extLst>
          </p:cNvPr>
          <p:cNvSpPr/>
          <p:nvPr/>
        </p:nvSpPr>
        <p:spPr>
          <a:xfrm>
            <a:off x="8155818" y="1795049"/>
            <a:ext cx="164998" cy="2035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A34F24A-C99F-DCC2-1CF2-DF72E42BA4E2}"/>
              </a:ext>
            </a:extLst>
          </p:cNvPr>
          <p:cNvSpPr/>
          <p:nvPr/>
        </p:nvSpPr>
        <p:spPr>
          <a:xfrm>
            <a:off x="8155818" y="1998635"/>
            <a:ext cx="164998" cy="2035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7FC6DDC-C23E-F8B1-A51A-A4DFBCE52990}"/>
              </a:ext>
            </a:extLst>
          </p:cNvPr>
          <p:cNvSpPr/>
          <p:nvPr/>
        </p:nvSpPr>
        <p:spPr>
          <a:xfrm>
            <a:off x="8155818" y="2603064"/>
            <a:ext cx="164998" cy="2035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E2C8EAB-F9D4-E9FE-E8F9-5BD034B0CF0A}"/>
              </a:ext>
            </a:extLst>
          </p:cNvPr>
          <p:cNvSpPr/>
          <p:nvPr/>
        </p:nvSpPr>
        <p:spPr>
          <a:xfrm>
            <a:off x="8155818" y="2806650"/>
            <a:ext cx="164998" cy="2035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FB0B5C7-2F43-3594-71D5-563DC4A22AAC}"/>
              </a:ext>
            </a:extLst>
          </p:cNvPr>
          <p:cNvSpPr/>
          <p:nvPr/>
        </p:nvSpPr>
        <p:spPr>
          <a:xfrm>
            <a:off x="8155818" y="3404613"/>
            <a:ext cx="164998" cy="2035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926F771-DCC9-8029-8EB2-348C3C3021B8}"/>
              </a:ext>
            </a:extLst>
          </p:cNvPr>
          <p:cNvSpPr/>
          <p:nvPr/>
        </p:nvSpPr>
        <p:spPr>
          <a:xfrm>
            <a:off x="8155818" y="3608199"/>
            <a:ext cx="164998" cy="2035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307DCE4-AA61-66ED-3D6C-970FC8B4B8A6}"/>
              </a:ext>
            </a:extLst>
          </p:cNvPr>
          <p:cNvSpPr/>
          <p:nvPr/>
        </p:nvSpPr>
        <p:spPr>
          <a:xfrm>
            <a:off x="8155818" y="4225848"/>
            <a:ext cx="164998" cy="2035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3A322AFA-C2F9-8F00-F2BE-85F0E98F240F}"/>
              </a:ext>
            </a:extLst>
          </p:cNvPr>
          <p:cNvSpPr/>
          <p:nvPr/>
        </p:nvSpPr>
        <p:spPr>
          <a:xfrm>
            <a:off x="8155818" y="4429434"/>
            <a:ext cx="164998" cy="2035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8898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C 0.00729 0.00185 0.01484 0.0037 0.01836 -3.7037E-7 C 0.02201 -0.0037 0.01628 -0.0169 0.02136 -0.02292 C 0.0263 -0.0287 0.03841 -0.03333 0.04818 -0.03542 C 0.05534 -0.02755 0.07748 -0.05301 0.08333 -0.02616 C 0.08932 0.00046 0.0806 0.1081 0.08386 0.12477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43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99 0.00093 0.01211 0.00185 0.01511 0 C 0.0181 -0.00208 0.01732 -0.0081 0.01797 -0.01157 C 0.01849 -0.01528 0.01875 -0.01898 0.01901 -0.02176 C 0.01927 -0.02477 0.01914 -0.02755 0.01953 -0.02917 C 0.01979 -0.03079 0.01341 -0.03009 0.02083 -0.03148 C 0.02826 -0.03287 0.05651 -0.04607 0.06406 -0.0375 C 0.07162 -0.02917 0.06185 0.00926 0.06615 0.01944 C 0.07031 0.0294 0.08008 0.02593 0.08985 0.02268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68 0.00139 0.01549 0.00301 0.01901 -0.00093 C 0.0224 -0.00486 0.01341 -0.01713 0.02083 -0.02315 C 0.02812 -0.0294 0.05573 -0.02847 0.06354 -0.03796 C 0.07122 -0.04769 0.06289 -0.07292 0.06745 -0.08079 C 0.07187 -0.08843 0.08138 -0.08634 0.09089 -0.08449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77 0.00185 0.01367 0.00347 0.01706 -0.00047 C 0.02057 -0.0044 0.01563 -0.01737 0.0207 -0.02362 C 0.02591 -0.02963 0.03763 -0.03473 0.04779 -0.0375 C 0.05807 -0.04028 0.07591 -0.01505 0.0819 -0.04028 C 0.08802 -0.06528 0.08607 -0.12662 0.08399 -0.18774 " pathEditMode="relative" ptsTypes="AAAAAA">
                                      <p:cBhvr>
                                        <p:cTn id="3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77 0.0037 0.01367 0.0074 0.01693 -0.00047 C 0.02018 -0.00857 0.01406 -0.03681 0.01953 -0.04769 C 0.025 -0.05857 0.03958 -0.06274 0.04974 -0.06575 C 0.05977 -0.06899 0.07435 -0.07107 0.08021 -0.06621 C 0.08607 -0.06158 0.08412 -0.06412 0.0849 -0.03704 C 0.08555 -0.01019 0.08503 0.04282 0.08464 0.09583 " pathEditMode="relative" ptsTypes="AAAAAAA">
                                      <p:cBhvr>
                                        <p:cTn id="4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64 0.00162 0.01341 0.00324 0.01693 0.00046 C 0.02031 -0.00232 0.01992 -0.00834 0.02057 -0.01667 C 0.0211 -0.025 0.0138 -0.04098 0.02057 -0.04954 C 0.02735 -0.05811 0.05339 -0.07477 0.0612 -0.06806 C 0.06888 -0.06112 0.06224 -0.01945 0.06693 -0.0088 C 0.07149 0.00185 0.08008 -0.00093 0.0888 -0.00371 " pathEditMode="relative" ptsTypes="AAAAAAA">
                                      <p:cBhvr>
                                        <p:cTn id="44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16 0.00439 0.01432 0.00856 0.01797 0 C 0.02148 -0.00857 0.01328 -0.04051 0.02109 -0.05139 C 0.02878 -0.06204 0.05677 -0.05487 0.06458 -0.06482 C 0.0724 -0.07454 0.0638 -0.10163 0.06797 -0.11019 C 0.07214 -0.11852 0.08073 -0.11713 0.08958 -0.11575 " pathEditMode="relative" ptsTypes="AAAAAA">
                                      <p:cBhvr>
                                        <p:cTn id="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07 0.00417 0.01614 0.00833 0.01953 0 C 0.02292 -0.00833 0.01393 -0.03889 0.02031 -0.05 C 0.02656 -0.06134 0.047 -0.06435 0.05755 -0.06713 C 0.06797 -0.06991 0.07851 -0.04213 0.08333 -0.06667 C 0.08802 -0.0912 0.08711 -0.15278 0.0862 -0.21435 " pathEditMode="relative" ptsTypes="AAAAAA">
                                      <p:cBhvr>
                                        <p:cTn id="4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1" grpId="2" animBg="1"/>
      <p:bldP spid="117" grpId="0" animBg="1"/>
      <p:bldP spid="117" grpId="1" animBg="1"/>
      <p:bldP spid="119" grpId="0" animBg="1"/>
      <p:bldP spid="119" grpId="1" animBg="1"/>
      <p:bldP spid="119" grpId="2" animBg="1"/>
      <p:bldP spid="121" grpId="0" animBg="1"/>
      <p:bldP spid="121" grpId="1" animBg="1"/>
      <p:bldP spid="151" grpId="0" animBg="1"/>
      <p:bldP spid="151" grpId="1" animBg="1"/>
      <p:bldP spid="151" grpId="2" animBg="1"/>
      <p:bldP spid="152" grpId="0" animBg="1"/>
      <p:bldP spid="152" grpId="1" animBg="1"/>
      <p:bldP spid="153" grpId="0" animBg="1"/>
      <p:bldP spid="153" grpId="1" animBg="1"/>
      <p:bldP spid="153" grpId="2" animBg="1"/>
      <p:bldP spid="154" grpId="0" animBg="1"/>
      <p:bldP spid="15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680B8-3FCC-4673-8F19-CAEC6C40DCC2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82471"/>
            <a:ext cx="3644033" cy="4919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Assume that faults may occur in storage elements</a:t>
            </a: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Faults may occur in both sparse tensor array and checking logic</a:t>
            </a: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Probability of error is proportional to the number and size of storage elements</a:t>
            </a:r>
          </a:p>
          <a:p>
            <a:pPr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0D00C60-E814-B77F-BCBC-5DC16B37E7A4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F5546F-05D7-B379-5D1D-11150692C655}"/>
              </a:ext>
            </a:extLst>
          </p:cNvPr>
          <p:cNvCxnSpPr>
            <a:endCxn id="7" idx="3"/>
          </p:cNvCxnSpPr>
          <p:nvPr/>
        </p:nvCxnSpPr>
        <p:spPr>
          <a:xfrm>
            <a:off x="5969779" y="1099254"/>
            <a:ext cx="1376" cy="2716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rapezium 191">
            <a:extLst>
              <a:ext uri="{FF2B5EF4-FFF2-40B4-BE49-F238E27FC236}">
                <a16:creationId xmlns:a16="http://schemas.microsoft.com/office/drawing/2014/main" id="{570B6DA0-7236-CFE3-23CB-1D53CDAA0B3C}"/>
              </a:ext>
            </a:extLst>
          </p:cNvPr>
          <p:cNvSpPr/>
          <p:nvPr/>
        </p:nvSpPr>
        <p:spPr>
          <a:xfrm rot="16200000" flipV="1">
            <a:off x="5740758" y="3921129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E20F7E-701C-D076-3AF0-022E3813E843}"/>
              </a:ext>
            </a:extLst>
          </p:cNvPr>
          <p:cNvCxnSpPr>
            <a:cxnSpLocks/>
          </p:cNvCxnSpPr>
          <p:nvPr/>
        </p:nvCxnSpPr>
        <p:spPr>
          <a:xfrm flipV="1">
            <a:off x="4455616" y="3925641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B24032B-ACD4-CA42-30D8-D52C555D8CA0}"/>
              </a:ext>
            </a:extLst>
          </p:cNvPr>
          <p:cNvGrpSpPr/>
          <p:nvPr/>
        </p:nvGrpSpPr>
        <p:grpSpPr>
          <a:xfrm flipV="1">
            <a:off x="4865358" y="4225075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3C8ABD7-87E1-E41C-9804-B59F7FE8B041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" name="Plus 201">
              <a:extLst>
                <a:ext uri="{FF2B5EF4-FFF2-40B4-BE49-F238E27FC236}">
                  <a16:creationId xmlns:a16="http://schemas.microsoft.com/office/drawing/2014/main" id="{2B86F8DA-F06A-A5D3-B093-F625A3C70C04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58B9A-0241-AB0A-CA8C-E9B9DF583AD0}"/>
              </a:ext>
            </a:extLst>
          </p:cNvPr>
          <p:cNvGrpSpPr/>
          <p:nvPr/>
        </p:nvGrpSpPr>
        <p:grpSpPr>
          <a:xfrm>
            <a:off x="5391619" y="4151077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1437C5-A820-AF85-E7CF-C54C4CAF3DA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14" name="Triangle 206">
              <a:extLst>
                <a:ext uri="{FF2B5EF4-FFF2-40B4-BE49-F238E27FC236}">
                  <a16:creationId xmlns:a16="http://schemas.microsoft.com/office/drawing/2014/main" id="{98AF02B8-71C6-7565-5870-FBB6F5B88F3F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3643FA-61B3-08BF-E2F8-30282C7A21A0}"/>
              </a:ext>
            </a:extLst>
          </p:cNvPr>
          <p:cNvCxnSpPr>
            <a:cxnSpLocks/>
            <a:stCxn id="10" idx="6"/>
            <a:endCxn id="13" idx="1"/>
          </p:cNvCxnSpPr>
          <p:nvPr/>
        </p:nvCxnSpPr>
        <p:spPr>
          <a:xfrm>
            <a:off x="5124535" y="4354663"/>
            <a:ext cx="267084" cy="1783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213">
            <a:extLst>
              <a:ext uri="{FF2B5EF4-FFF2-40B4-BE49-F238E27FC236}">
                <a16:creationId xmlns:a16="http://schemas.microsoft.com/office/drawing/2014/main" id="{600AF7B6-8E52-03CD-2A8F-9EE13A2A55FD}"/>
              </a:ext>
            </a:extLst>
          </p:cNvPr>
          <p:cNvCxnSpPr>
            <a:cxnSpLocks/>
            <a:endCxn id="10" idx="2"/>
          </p:cNvCxnSpPr>
          <p:nvPr/>
        </p:nvCxnSpPr>
        <p:spPr>
          <a:xfrm rot="16200000" flipH="1">
            <a:off x="4571269" y="4060574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251">
            <a:extLst>
              <a:ext uri="{FF2B5EF4-FFF2-40B4-BE49-F238E27FC236}">
                <a16:creationId xmlns:a16="http://schemas.microsoft.com/office/drawing/2014/main" id="{AD002BA8-A160-4D6A-8D95-608D4A10ABD1}"/>
              </a:ext>
            </a:extLst>
          </p:cNvPr>
          <p:cNvCxnSpPr>
            <a:cxnSpLocks/>
          </p:cNvCxnSpPr>
          <p:nvPr/>
        </p:nvCxnSpPr>
        <p:spPr>
          <a:xfrm flipV="1">
            <a:off x="5556045" y="4079176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253">
            <a:extLst>
              <a:ext uri="{FF2B5EF4-FFF2-40B4-BE49-F238E27FC236}">
                <a16:creationId xmlns:a16="http://schemas.microsoft.com/office/drawing/2014/main" id="{C4B87243-111D-07A4-D6AF-29F311B4AA1D}"/>
              </a:ext>
            </a:extLst>
          </p:cNvPr>
          <p:cNvCxnSpPr>
            <a:cxnSpLocks/>
            <a:endCxn id="10" idx="4"/>
          </p:cNvCxnSpPr>
          <p:nvPr/>
        </p:nvCxnSpPr>
        <p:spPr>
          <a:xfrm rot="10800000" flipV="1">
            <a:off x="4994947" y="4074927"/>
            <a:ext cx="709418" cy="150147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B317E5-AA9B-4381-597B-9726AA2159F7}"/>
              </a:ext>
            </a:extLst>
          </p:cNvPr>
          <p:cNvGrpSpPr/>
          <p:nvPr/>
        </p:nvGrpSpPr>
        <p:grpSpPr>
          <a:xfrm>
            <a:off x="8711839" y="3601154"/>
            <a:ext cx="285346" cy="285345"/>
            <a:chOff x="6378143" y="1002104"/>
            <a:chExt cx="285345" cy="285345"/>
          </a:xfrm>
          <a:solidFill>
            <a:schemeClr val="bg1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91B4BB6-F12D-BD75-0474-FD58F17F30C2}"/>
                </a:ext>
              </a:extLst>
            </p:cNvPr>
            <p:cNvSpPr/>
            <p:nvPr/>
          </p:nvSpPr>
          <p:spPr>
            <a:xfrm>
              <a:off x="6378143" y="1002104"/>
              <a:ext cx="285345" cy="28534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1" name="Plus 98">
              <a:extLst>
                <a:ext uri="{FF2B5EF4-FFF2-40B4-BE49-F238E27FC236}">
                  <a16:creationId xmlns:a16="http://schemas.microsoft.com/office/drawing/2014/main" id="{DB90893D-3838-621F-56F6-DFCDD7EC6F05}"/>
                </a:ext>
              </a:extLst>
            </p:cNvPr>
            <p:cNvSpPr/>
            <p:nvPr/>
          </p:nvSpPr>
          <p:spPr>
            <a:xfrm>
              <a:off x="6419634" y="1043595"/>
              <a:ext cx="202361" cy="202361"/>
            </a:xfrm>
            <a:prstGeom prst="mathPlus">
              <a:avLst>
                <a:gd name="adj1" fmla="val 0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B76F62-BEC6-4788-D815-BE28452EC908}"/>
              </a:ext>
            </a:extLst>
          </p:cNvPr>
          <p:cNvGrpSpPr/>
          <p:nvPr/>
        </p:nvGrpSpPr>
        <p:grpSpPr>
          <a:xfrm>
            <a:off x="9166646" y="3542459"/>
            <a:ext cx="164352" cy="402502"/>
            <a:chOff x="3692914" y="2346021"/>
            <a:chExt cx="240628" cy="402502"/>
          </a:xfrm>
          <a:solidFill>
            <a:schemeClr val="bg1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FEC119-F6EA-0588-B0AC-7EC7758E7D72}"/>
                </a:ext>
              </a:extLst>
            </p:cNvPr>
            <p:cNvSpPr/>
            <p:nvPr/>
          </p:nvSpPr>
          <p:spPr>
            <a:xfrm>
              <a:off x="3692914" y="2346021"/>
              <a:ext cx="240628" cy="402502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Isosceles Triangle 268">
              <a:extLst>
                <a:ext uri="{FF2B5EF4-FFF2-40B4-BE49-F238E27FC236}">
                  <a16:creationId xmlns:a16="http://schemas.microsoft.com/office/drawing/2014/main" id="{A85208FF-E5B9-5CD0-175A-A0319D843532}"/>
                </a:ext>
              </a:extLst>
            </p:cNvPr>
            <p:cNvSpPr/>
            <p:nvPr/>
          </p:nvSpPr>
          <p:spPr>
            <a:xfrm>
              <a:off x="3717970" y="2580883"/>
              <a:ext cx="194462" cy="167640"/>
            </a:xfrm>
            <a:prstGeom prst="triangl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B5E4CFB-4133-8AA8-A835-8C6784BD8420}"/>
              </a:ext>
            </a:extLst>
          </p:cNvPr>
          <p:cNvCxnSpPr>
            <a:stCxn id="20" idx="6"/>
            <a:endCxn id="23" idx="1"/>
          </p:cNvCxnSpPr>
          <p:nvPr/>
        </p:nvCxnSpPr>
        <p:spPr>
          <a:xfrm flipV="1">
            <a:off x="8997185" y="3743710"/>
            <a:ext cx="169461" cy="1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90144A5-3968-8394-BA9F-6D241BA0495C}"/>
              </a:ext>
            </a:extLst>
          </p:cNvPr>
          <p:cNvSpPr/>
          <p:nvPr/>
        </p:nvSpPr>
        <p:spPr>
          <a:xfrm>
            <a:off x="8117866" y="3490421"/>
            <a:ext cx="1288336" cy="559507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3ABEF86-3136-0027-B77B-E2BBB04EAF3E}"/>
              </a:ext>
            </a:extLst>
          </p:cNvPr>
          <p:cNvCxnSpPr>
            <a:cxnSpLocks/>
          </p:cNvCxnSpPr>
          <p:nvPr/>
        </p:nvCxnSpPr>
        <p:spPr>
          <a:xfrm>
            <a:off x="7891061" y="3743710"/>
            <a:ext cx="83030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rapezium 191">
            <a:extLst>
              <a:ext uri="{FF2B5EF4-FFF2-40B4-BE49-F238E27FC236}">
                <a16:creationId xmlns:a16="http://schemas.microsoft.com/office/drawing/2014/main" id="{A972420D-7579-12FD-B5F5-D70E7751911C}"/>
              </a:ext>
            </a:extLst>
          </p:cNvPr>
          <p:cNvSpPr/>
          <p:nvPr/>
        </p:nvSpPr>
        <p:spPr>
          <a:xfrm rot="16200000" flipV="1">
            <a:off x="5740758" y="3097715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0FA2B1-2592-9E6F-CD1E-5EEC9591BDBC}"/>
              </a:ext>
            </a:extLst>
          </p:cNvPr>
          <p:cNvCxnSpPr>
            <a:cxnSpLocks/>
          </p:cNvCxnSpPr>
          <p:nvPr/>
        </p:nvCxnSpPr>
        <p:spPr>
          <a:xfrm flipV="1">
            <a:off x="4455616" y="3102227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ADE6FC-6D2C-76AF-E4DE-7D96FFDA4677}"/>
              </a:ext>
            </a:extLst>
          </p:cNvPr>
          <p:cNvGrpSpPr/>
          <p:nvPr/>
        </p:nvGrpSpPr>
        <p:grpSpPr>
          <a:xfrm flipV="1">
            <a:off x="4865358" y="3401661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5A4FE22-0429-550A-AB5B-0469173FCD7F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" name="Plus 201">
              <a:extLst>
                <a:ext uri="{FF2B5EF4-FFF2-40B4-BE49-F238E27FC236}">
                  <a16:creationId xmlns:a16="http://schemas.microsoft.com/office/drawing/2014/main" id="{AB0C208F-1B48-BBE2-144E-98C8A845A2B2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0B7B69-62F7-B1C8-2B20-74206FB5F170}"/>
              </a:ext>
            </a:extLst>
          </p:cNvPr>
          <p:cNvGrpSpPr/>
          <p:nvPr/>
        </p:nvGrpSpPr>
        <p:grpSpPr>
          <a:xfrm>
            <a:off x="5391619" y="3327663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0E6E3C-75EE-1D3A-3593-ADEE47A71C0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5" name="Triangle 206">
              <a:extLst>
                <a:ext uri="{FF2B5EF4-FFF2-40B4-BE49-F238E27FC236}">
                  <a16:creationId xmlns:a16="http://schemas.microsoft.com/office/drawing/2014/main" id="{B510B5C8-BB38-B022-13AA-FAD36044612C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59EB642-2E2D-4147-8C23-CDB8BBD326F0}"/>
              </a:ext>
            </a:extLst>
          </p:cNvPr>
          <p:cNvCxnSpPr>
            <a:cxnSpLocks/>
            <a:stCxn id="31" idx="6"/>
            <a:endCxn id="34" idx="1"/>
          </p:cNvCxnSpPr>
          <p:nvPr/>
        </p:nvCxnSpPr>
        <p:spPr>
          <a:xfrm>
            <a:off x="5124535" y="3531249"/>
            <a:ext cx="267084" cy="1783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213">
            <a:extLst>
              <a:ext uri="{FF2B5EF4-FFF2-40B4-BE49-F238E27FC236}">
                <a16:creationId xmlns:a16="http://schemas.microsoft.com/office/drawing/2014/main" id="{80F553FF-3278-2F3E-EB2B-F9295D935E6F}"/>
              </a:ext>
            </a:extLst>
          </p:cNvPr>
          <p:cNvCxnSpPr>
            <a:cxnSpLocks/>
            <a:endCxn id="31" idx="2"/>
          </p:cNvCxnSpPr>
          <p:nvPr/>
        </p:nvCxnSpPr>
        <p:spPr>
          <a:xfrm rot="16200000" flipH="1">
            <a:off x="4571269" y="3237160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251">
            <a:extLst>
              <a:ext uri="{FF2B5EF4-FFF2-40B4-BE49-F238E27FC236}">
                <a16:creationId xmlns:a16="http://schemas.microsoft.com/office/drawing/2014/main" id="{F7B6C976-59BB-8C79-BACC-2B75FAE3D8FA}"/>
              </a:ext>
            </a:extLst>
          </p:cNvPr>
          <p:cNvCxnSpPr>
            <a:cxnSpLocks/>
          </p:cNvCxnSpPr>
          <p:nvPr/>
        </p:nvCxnSpPr>
        <p:spPr>
          <a:xfrm flipV="1">
            <a:off x="5556045" y="3255762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253">
            <a:extLst>
              <a:ext uri="{FF2B5EF4-FFF2-40B4-BE49-F238E27FC236}">
                <a16:creationId xmlns:a16="http://schemas.microsoft.com/office/drawing/2014/main" id="{812BD6FC-3DB6-3286-0B2C-AEB6D6277B0A}"/>
              </a:ext>
            </a:extLst>
          </p:cNvPr>
          <p:cNvCxnSpPr>
            <a:cxnSpLocks/>
            <a:endCxn id="31" idx="4"/>
          </p:cNvCxnSpPr>
          <p:nvPr/>
        </p:nvCxnSpPr>
        <p:spPr>
          <a:xfrm rot="10800000" flipV="1">
            <a:off x="4994947" y="3251513"/>
            <a:ext cx="709418" cy="150147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rapezium 191">
            <a:extLst>
              <a:ext uri="{FF2B5EF4-FFF2-40B4-BE49-F238E27FC236}">
                <a16:creationId xmlns:a16="http://schemas.microsoft.com/office/drawing/2014/main" id="{DD25A9E3-1D9C-3281-B964-1468AA03D599}"/>
              </a:ext>
            </a:extLst>
          </p:cNvPr>
          <p:cNvSpPr/>
          <p:nvPr/>
        </p:nvSpPr>
        <p:spPr>
          <a:xfrm rot="16200000" flipV="1">
            <a:off x="5740758" y="2298283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41249E-3BE8-828B-F7B8-C193F6AA0221}"/>
              </a:ext>
            </a:extLst>
          </p:cNvPr>
          <p:cNvCxnSpPr>
            <a:cxnSpLocks/>
          </p:cNvCxnSpPr>
          <p:nvPr/>
        </p:nvCxnSpPr>
        <p:spPr>
          <a:xfrm flipV="1">
            <a:off x="4455616" y="2302795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B7A120-9E36-4216-6AD9-FA5D967D7E0C}"/>
              </a:ext>
            </a:extLst>
          </p:cNvPr>
          <p:cNvGrpSpPr/>
          <p:nvPr/>
        </p:nvGrpSpPr>
        <p:grpSpPr>
          <a:xfrm flipV="1">
            <a:off x="4865358" y="2602229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92F9EAF-9C37-C15E-6E4E-89DC41430117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4" name="Plus 201">
              <a:extLst>
                <a:ext uri="{FF2B5EF4-FFF2-40B4-BE49-F238E27FC236}">
                  <a16:creationId xmlns:a16="http://schemas.microsoft.com/office/drawing/2014/main" id="{B8C2B2CC-F6EF-B485-55FB-DF0029BF37D5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AD16FC4-FEB2-6E02-990C-6D33AF226628}"/>
              </a:ext>
            </a:extLst>
          </p:cNvPr>
          <p:cNvGrpSpPr/>
          <p:nvPr/>
        </p:nvGrpSpPr>
        <p:grpSpPr>
          <a:xfrm>
            <a:off x="5391619" y="2528231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E0FC039-6D67-1969-5F3F-FBAACDF6198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47" name="Triangle 206">
              <a:extLst>
                <a:ext uri="{FF2B5EF4-FFF2-40B4-BE49-F238E27FC236}">
                  <a16:creationId xmlns:a16="http://schemas.microsoft.com/office/drawing/2014/main" id="{93B3A8EE-28BC-9B40-F40B-773AE7AA92C8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9A3C8D1-FACF-2386-3301-997861E1C098}"/>
              </a:ext>
            </a:extLst>
          </p:cNvPr>
          <p:cNvCxnSpPr>
            <a:cxnSpLocks/>
            <a:stCxn id="43" idx="6"/>
            <a:endCxn id="46" idx="1"/>
          </p:cNvCxnSpPr>
          <p:nvPr/>
        </p:nvCxnSpPr>
        <p:spPr>
          <a:xfrm>
            <a:off x="5124535" y="2731817"/>
            <a:ext cx="267084" cy="1783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213">
            <a:extLst>
              <a:ext uri="{FF2B5EF4-FFF2-40B4-BE49-F238E27FC236}">
                <a16:creationId xmlns:a16="http://schemas.microsoft.com/office/drawing/2014/main" id="{945A39DF-0246-C1AF-41D6-00E1A4447928}"/>
              </a:ext>
            </a:extLst>
          </p:cNvPr>
          <p:cNvCxnSpPr>
            <a:cxnSpLocks/>
            <a:endCxn id="43" idx="2"/>
          </p:cNvCxnSpPr>
          <p:nvPr/>
        </p:nvCxnSpPr>
        <p:spPr>
          <a:xfrm rot="16200000" flipH="1">
            <a:off x="4571269" y="2437728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251">
            <a:extLst>
              <a:ext uri="{FF2B5EF4-FFF2-40B4-BE49-F238E27FC236}">
                <a16:creationId xmlns:a16="http://schemas.microsoft.com/office/drawing/2014/main" id="{A50B518B-4EB6-B684-0212-5E21993B6731}"/>
              </a:ext>
            </a:extLst>
          </p:cNvPr>
          <p:cNvCxnSpPr>
            <a:cxnSpLocks/>
          </p:cNvCxnSpPr>
          <p:nvPr/>
        </p:nvCxnSpPr>
        <p:spPr>
          <a:xfrm flipV="1">
            <a:off x="5556045" y="2456330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253">
            <a:extLst>
              <a:ext uri="{FF2B5EF4-FFF2-40B4-BE49-F238E27FC236}">
                <a16:creationId xmlns:a16="http://schemas.microsoft.com/office/drawing/2014/main" id="{9906464C-34F8-3E45-4521-DF6CD0F957C2}"/>
              </a:ext>
            </a:extLst>
          </p:cNvPr>
          <p:cNvCxnSpPr>
            <a:cxnSpLocks/>
            <a:endCxn id="43" idx="4"/>
          </p:cNvCxnSpPr>
          <p:nvPr/>
        </p:nvCxnSpPr>
        <p:spPr>
          <a:xfrm rot="10800000" flipV="1">
            <a:off x="4994947" y="2452081"/>
            <a:ext cx="709418" cy="150147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rapezium 191">
            <a:extLst>
              <a:ext uri="{FF2B5EF4-FFF2-40B4-BE49-F238E27FC236}">
                <a16:creationId xmlns:a16="http://schemas.microsoft.com/office/drawing/2014/main" id="{4FFCC150-DFF1-911F-258F-0F10E62C9002}"/>
              </a:ext>
            </a:extLst>
          </p:cNvPr>
          <p:cNvSpPr/>
          <p:nvPr/>
        </p:nvSpPr>
        <p:spPr>
          <a:xfrm rot="16200000" flipV="1">
            <a:off x="5740758" y="1490330"/>
            <a:ext cx="460795" cy="167643"/>
          </a:xfrm>
          <a:prstGeom prst="trapezoid">
            <a:avLst>
              <a:gd name="adj" fmla="val 490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8037FCB-9AB3-1B00-B773-AAE676D0AD9B}"/>
              </a:ext>
            </a:extLst>
          </p:cNvPr>
          <p:cNvCxnSpPr>
            <a:cxnSpLocks/>
          </p:cNvCxnSpPr>
          <p:nvPr/>
        </p:nvCxnSpPr>
        <p:spPr>
          <a:xfrm flipV="1">
            <a:off x="4455616" y="1494842"/>
            <a:ext cx="1416478" cy="0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8CF2D7E-2270-5B43-D086-9BE88854F50B}"/>
              </a:ext>
            </a:extLst>
          </p:cNvPr>
          <p:cNvGrpSpPr/>
          <p:nvPr/>
        </p:nvGrpSpPr>
        <p:grpSpPr>
          <a:xfrm flipV="1">
            <a:off x="4865358" y="1794276"/>
            <a:ext cx="259177" cy="259177"/>
            <a:chOff x="9875536" y="2093245"/>
            <a:chExt cx="417407" cy="417407"/>
          </a:xfrm>
          <a:solidFill>
            <a:schemeClr val="bg1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3A135DD-5DBA-41FD-C311-E70622F5454E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6" name="Plus 201">
              <a:extLst>
                <a:ext uri="{FF2B5EF4-FFF2-40B4-BE49-F238E27FC236}">
                  <a16:creationId xmlns:a16="http://schemas.microsoft.com/office/drawing/2014/main" id="{E868CEE1-9045-1266-7F05-F296942BDDDA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B2709E8-D8F0-75F9-B7D4-88AAE60828D1}"/>
              </a:ext>
            </a:extLst>
          </p:cNvPr>
          <p:cNvGrpSpPr/>
          <p:nvPr/>
        </p:nvGrpSpPr>
        <p:grpSpPr>
          <a:xfrm>
            <a:off x="5391619" y="1720278"/>
            <a:ext cx="164232" cy="412068"/>
            <a:chOff x="8465904" y="1703123"/>
            <a:chExt cx="290946" cy="548462"/>
          </a:xfrm>
          <a:solidFill>
            <a:schemeClr val="bg1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84B40D9-81C1-1B88-7DB8-00C8F20535CA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59" name="Triangle 206">
              <a:extLst>
                <a:ext uri="{FF2B5EF4-FFF2-40B4-BE49-F238E27FC236}">
                  <a16:creationId xmlns:a16="http://schemas.microsoft.com/office/drawing/2014/main" id="{4212FBB3-66C1-CF59-776D-D0E2AC72382A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2C2BE7E-AF36-2995-B97D-F46AFF53460E}"/>
              </a:ext>
            </a:extLst>
          </p:cNvPr>
          <p:cNvCxnSpPr>
            <a:cxnSpLocks/>
            <a:stCxn id="55" idx="6"/>
            <a:endCxn id="58" idx="1"/>
          </p:cNvCxnSpPr>
          <p:nvPr/>
        </p:nvCxnSpPr>
        <p:spPr>
          <a:xfrm>
            <a:off x="5124535" y="1923864"/>
            <a:ext cx="267084" cy="1783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213">
            <a:extLst>
              <a:ext uri="{FF2B5EF4-FFF2-40B4-BE49-F238E27FC236}">
                <a16:creationId xmlns:a16="http://schemas.microsoft.com/office/drawing/2014/main" id="{4E991ECF-8952-CCD7-C500-AAC1A9521BB7}"/>
              </a:ext>
            </a:extLst>
          </p:cNvPr>
          <p:cNvCxnSpPr>
            <a:cxnSpLocks/>
            <a:endCxn id="55" idx="2"/>
          </p:cNvCxnSpPr>
          <p:nvPr/>
        </p:nvCxnSpPr>
        <p:spPr>
          <a:xfrm rot="16200000" flipH="1">
            <a:off x="4571269" y="1629775"/>
            <a:ext cx="429022" cy="159156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251">
            <a:extLst>
              <a:ext uri="{FF2B5EF4-FFF2-40B4-BE49-F238E27FC236}">
                <a16:creationId xmlns:a16="http://schemas.microsoft.com/office/drawing/2014/main" id="{E2A402B9-E6F8-8B68-3131-37C0BF79EAE3}"/>
              </a:ext>
            </a:extLst>
          </p:cNvPr>
          <p:cNvCxnSpPr>
            <a:cxnSpLocks/>
          </p:cNvCxnSpPr>
          <p:nvPr/>
        </p:nvCxnSpPr>
        <p:spPr>
          <a:xfrm flipV="1">
            <a:off x="5556045" y="1648377"/>
            <a:ext cx="323474" cy="278600"/>
          </a:xfrm>
          <a:prstGeom prst="bentConnector3">
            <a:avLst>
              <a:gd name="adj1" fmla="val 45583"/>
            </a:avLst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253">
            <a:extLst>
              <a:ext uri="{FF2B5EF4-FFF2-40B4-BE49-F238E27FC236}">
                <a16:creationId xmlns:a16="http://schemas.microsoft.com/office/drawing/2014/main" id="{C8D2F4CA-F2DB-0C51-EB83-2D7E9A297FB3}"/>
              </a:ext>
            </a:extLst>
          </p:cNvPr>
          <p:cNvCxnSpPr>
            <a:cxnSpLocks/>
            <a:endCxn id="55" idx="4"/>
          </p:cNvCxnSpPr>
          <p:nvPr/>
        </p:nvCxnSpPr>
        <p:spPr>
          <a:xfrm rot="10800000" flipV="1">
            <a:off x="4994947" y="1644128"/>
            <a:ext cx="709418" cy="150147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DCFC3040-8392-F098-361B-7B5F40B36291}"/>
              </a:ext>
            </a:extLst>
          </p:cNvPr>
          <p:cNvSpPr/>
          <p:nvPr/>
        </p:nvSpPr>
        <p:spPr>
          <a:xfrm rot="10800000" flipV="1">
            <a:off x="4579441" y="1242076"/>
            <a:ext cx="1521574" cy="341006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3AAF150-C14A-3D35-482A-4B91C1B2F885}"/>
              </a:ext>
            </a:extLst>
          </p:cNvPr>
          <p:cNvSpPr txBox="1"/>
          <p:nvPr/>
        </p:nvSpPr>
        <p:spPr>
          <a:xfrm>
            <a:off x="8063548" y="3731375"/>
            <a:ext cx="494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OC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2F4439-B25D-E902-77D0-4C308D9862A6}"/>
              </a:ext>
            </a:extLst>
          </p:cNvPr>
          <p:cNvSpPr txBox="1"/>
          <p:nvPr/>
        </p:nvSpPr>
        <p:spPr>
          <a:xfrm>
            <a:off x="4534564" y="906200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IC</a:t>
            </a:r>
          </a:p>
        </p:txBody>
      </p:sp>
      <p:cxnSp>
        <p:nvCxnSpPr>
          <p:cNvPr id="68" name="Connector: Elbow 312">
            <a:extLst>
              <a:ext uri="{FF2B5EF4-FFF2-40B4-BE49-F238E27FC236}">
                <a16:creationId xmlns:a16="http://schemas.microsoft.com/office/drawing/2014/main" id="{94EC4284-42C4-656D-2F92-131A569D527E}"/>
              </a:ext>
            </a:extLst>
          </p:cNvPr>
          <p:cNvCxnSpPr/>
          <p:nvPr/>
        </p:nvCxnSpPr>
        <p:spPr>
          <a:xfrm rot="5400000">
            <a:off x="8295815" y="3681909"/>
            <a:ext cx="790576" cy="328474"/>
          </a:xfrm>
          <a:prstGeom prst="bentConnector3">
            <a:avLst>
              <a:gd name="adj1" fmla="val 201"/>
            </a:avLst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9F3C90F4-B554-AB36-6D9A-E376EE451312}"/>
              </a:ext>
            </a:extLst>
          </p:cNvPr>
          <p:cNvSpPr/>
          <p:nvPr/>
        </p:nvSpPr>
        <p:spPr>
          <a:xfrm>
            <a:off x="6632046" y="1678215"/>
            <a:ext cx="438777" cy="4894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4A60632-D0C6-E4F0-BF02-6A4807CA3B50}"/>
              </a:ext>
            </a:extLst>
          </p:cNvPr>
          <p:cNvGrpSpPr/>
          <p:nvPr/>
        </p:nvGrpSpPr>
        <p:grpSpPr>
          <a:xfrm>
            <a:off x="6453778" y="1797721"/>
            <a:ext cx="172484" cy="230764"/>
            <a:chOff x="2315688" y="985652"/>
            <a:chExt cx="403761" cy="320634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D396E39-208B-2523-F257-753E13FC64C8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985652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8039319-C36E-898F-8B00-8DBEE2D2CFC2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092530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9348A43-76EC-C1C3-8B46-902C6A8379B2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199408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99BEF56-482A-AD60-E323-AB733FD41374}"/>
                </a:ext>
              </a:extLst>
            </p:cNvPr>
            <p:cNvCxnSpPr>
              <a:cxnSpLocks/>
            </p:cNvCxnSpPr>
            <p:nvPr/>
          </p:nvCxnSpPr>
          <p:spPr>
            <a:xfrm>
              <a:off x="2315688" y="1306286"/>
              <a:ext cx="403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77642E5-9466-D7D9-8D0D-8093F49539AB}"/>
              </a:ext>
            </a:extLst>
          </p:cNvPr>
          <p:cNvCxnSpPr>
            <a:cxnSpLocks/>
          </p:cNvCxnSpPr>
          <p:nvPr/>
        </p:nvCxnSpPr>
        <p:spPr>
          <a:xfrm>
            <a:off x="6101015" y="1242076"/>
            <a:ext cx="530852" cy="43613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11A4284-A348-8AC4-3AC6-ED09A3195819}"/>
              </a:ext>
            </a:extLst>
          </p:cNvPr>
          <p:cNvCxnSpPr>
            <a:cxnSpLocks/>
          </p:cNvCxnSpPr>
          <p:nvPr/>
        </p:nvCxnSpPr>
        <p:spPr>
          <a:xfrm flipV="1">
            <a:off x="6101015" y="2167620"/>
            <a:ext cx="526261" cy="248399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E62D3F7-BDBC-8C4F-411F-4F94B066171B}"/>
              </a:ext>
            </a:extLst>
          </p:cNvPr>
          <p:cNvCxnSpPr>
            <a:cxnSpLocks/>
            <a:stCxn id="52" idx="0"/>
          </p:cNvCxnSpPr>
          <p:nvPr/>
        </p:nvCxnSpPr>
        <p:spPr>
          <a:xfrm>
            <a:off x="6054977" y="1574151"/>
            <a:ext cx="223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E3E93CD-6919-83E7-DF43-9B28EE88DC97}"/>
              </a:ext>
            </a:extLst>
          </p:cNvPr>
          <p:cNvCxnSpPr>
            <a:cxnSpLocks/>
          </p:cNvCxnSpPr>
          <p:nvPr/>
        </p:nvCxnSpPr>
        <p:spPr>
          <a:xfrm>
            <a:off x="6054977" y="2387094"/>
            <a:ext cx="223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14C1557-6A75-D207-5322-02852CC0ECA1}"/>
              </a:ext>
            </a:extLst>
          </p:cNvPr>
          <p:cNvCxnSpPr>
            <a:cxnSpLocks/>
          </p:cNvCxnSpPr>
          <p:nvPr/>
        </p:nvCxnSpPr>
        <p:spPr>
          <a:xfrm>
            <a:off x="6054977" y="3200821"/>
            <a:ext cx="223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7C04879-8341-5162-5627-EEE2F2882E73}"/>
              </a:ext>
            </a:extLst>
          </p:cNvPr>
          <p:cNvCxnSpPr>
            <a:cxnSpLocks/>
          </p:cNvCxnSpPr>
          <p:nvPr/>
        </p:nvCxnSpPr>
        <p:spPr>
          <a:xfrm>
            <a:off x="6054977" y="4013621"/>
            <a:ext cx="223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AD5F32D7-5256-F767-E70E-4C4F6DF51404}"/>
              </a:ext>
            </a:extLst>
          </p:cNvPr>
          <p:cNvSpPr txBox="1"/>
          <p:nvPr/>
        </p:nvSpPr>
        <p:spPr>
          <a:xfrm>
            <a:off x="5491475" y="791469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mode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4B9B508-1BB3-91F7-5C5B-B8B6C028557D}"/>
              </a:ext>
            </a:extLst>
          </p:cNvPr>
          <p:cNvSpPr txBox="1"/>
          <p:nvPr/>
        </p:nvSpPr>
        <p:spPr>
          <a:xfrm>
            <a:off x="5920270" y="1376570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4ABF407-00EE-ED0A-5F9E-1E9BD3BE0B78}"/>
              </a:ext>
            </a:extLst>
          </p:cNvPr>
          <p:cNvSpPr txBox="1"/>
          <p:nvPr/>
        </p:nvSpPr>
        <p:spPr>
          <a:xfrm>
            <a:off x="5920270" y="2183243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9779C13-A3F4-0DE9-0343-B2EB80023C23}"/>
              </a:ext>
            </a:extLst>
          </p:cNvPr>
          <p:cNvSpPr txBox="1"/>
          <p:nvPr/>
        </p:nvSpPr>
        <p:spPr>
          <a:xfrm>
            <a:off x="5920270" y="2996496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A973729-55CF-A771-5440-E263F1C76092}"/>
              </a:ext>
            </a:extLst>
          </p:cNvPr>
          <p:cNvSpPr txBox="1"/>
          <p:nvPr/>
        </p:nvSpPr>
        <p:spPr>
          <a:xfrm>
            <a:off x="5920270" y="3807573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0</a:t>
            </a:r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FFD6200-9C39-0A28-6531-93DFA46D8FDF}"/>
              </a:ext>
            </a:extLst>
          </p:cNvPr>
          <p:cNvSpPr txBox="1"/>
          <p:nvPr/>
        </p:nvSpPr>
        <p:spPr>
          <a:xfrm>
            <a:off x="5920270" y="3986255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9F4EE20-B512-232D-6F11-D9FAD9299DB4}"/>
              </a:ext>
            </a:extLst>
          </p:cNvPr>
          <p:cNvSpPr txBox="1"/>
          <p:nvPr/>
        </p:nvSpPr>
        <p:spPr>
          <a:xfrm>
            <a:off x="5920270" y="3156301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A889AF7-19B3-A06E-64D7-256CEAF2DD98}"/>
              </a:ext>
            </a:extLst>
          </p:cNvPr>
          <p:cNvSpPr txBox="1"/>
          <p:nvPr/>
        </p:nvSpPr>
        <p:spPr>
          <a:xfrm>
            <a:off x="5920270" y="2357059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37B9F0-477B-3014-9904-CDA0B39F5C86}"/>
              </a:ext>
            </a:extLst>
          </p:cNvPr>
          <p:cNvSpPr txBox="1"/>
          <p:nvPr/>
        </p:nvSpPr>
        <p:spPr>
          <a:xfrm>
            <a:off x="5920270" y="1550386"/>
            <a:ext cx="99386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/>
              <a:t>1</a:t>
            </a:r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4607780-FB8F-2BE6-9CDF-A705E013EDB3}"/>
              </a:ext>
            </a:extLst>
          </p:cNvPr>
          <p:cNvGrpSpPr/>
          <p:nvPr/>
        </p:nvGrpSpPr>
        <p:grpSpPr>
          <a:xfrm>
            <a:off x="10954571" y="3601154"/>
            <a:ext cx="285346" cy="285345"/>
            <a:chOff x="6378143" y="1002104"/>
            <a:chExt cx="285345" cy="285345"/>
          </a:xfrm>
          <a:solidFill>
            <a:schemeClr val="bg1"/>
          </a:solidFill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80941F27-17C3-6BB6-1950-9FBD6E4955D2}"/>
                </a:ext>
              </a:extLst>
            </p:cNvPr>
            <p:cNvSpPr/>
            <p:nvPr/>
          </p:nvSpPr>
          <p:spPr>
            <a:xfrm>
              <a:off x="6378143" y="1002104"/>
              <a:ext cx="285345" cy="285345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111" name="Plus 98">
              <a:extLst>
                <a:ext uri="{FF2B5EF4-FFF2-40B4-BE49-F238E27FC236}">
                  <a16:creationId xmlns:a16="http://schemas.microsoft.com/office/drawing/2014/main" id="{FD8F82AE-EC63-FEC7-3896-B8FE6704BE21}"/>
                </a:ext>
              </a:extLst>
            </p:cNvPr>
            <p:cNvSpPr/>
            <p:nvPr/>
          </p:nvSpPr>
          <p:spPr>
            <a:xfrm>
              <a:off x="6419634" y="1043595"/>
              <a:ext cx="202361" cy="202361"/>
            </a:xfrm>
            <a:prstGeom prst="mathPlus">
              <a:avLst>
                <a:gd name="adj1" fmla="val 0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BD47E08-39AF-458C-D7CE-5E48E55EAA67}"/>
              </a:ext>
            </a:extLst>
          </p:cNvPr>
          <p:cNvGrpSpPr/>
          <p:nvPr/>
        </p:nvGrpSpPr>
        <p:grpSpPr>
          <a:xfrm>
            <a:off x="11409378" y="3542459"/>
            <a:ext cx="164352" cy="402502"/>
            <a:chOff x="3692914" y="2346021"/>
            <a:chExt cx="240628" cy="402502"/>
          </a:xfrm>
          <a:solidFill>
            <a:schemeClr val="bg1"/>
          </a:solidFill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4877A64-DDD0-EF4B-E0E8-42D3CC220AD3}"/>
                </a:ext>
              </a:extLst>
            </p:cNvPr>
            <p:cNvSpPr/>
            <p:nvPr/>
          </p:nvSpPr>
          <p:spPr>
            <a:xfrm>
              <a:off x="3692914" y="2346021"/>
              <a:ext cx="240628" cy="402502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4" name="Isosceles Triangle 358">
              <a:extLst>
                <a:ext uri="{FF2B5EF4-FFF2-40B4-BE49-F238E27FC236}">
                  <a16:creationId xmlns:a16="http://schemas.microsoft.com/office/drawing/2014/main" id="{706AE83B-6D35-5EC7-CF21-4133A5922E84}"/>
                </a:ext>
              </a:extLst>
            </p:cNvPr>
            <p:cNvSpPr/>
            <p:nvPr/>
          </p:nvSpPr>
          <p:spPr>
            <a:xfrm>
              <a:off x="3717970" y="2580883"/>
              <a:ext cx="194462" cy="167640"/>
            </a:xfrm>
            <a:prstGeom prst="triangl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E518801-7C2E-2580-1B64-B986BDB5EBAC}"/>
              </a:ext>
            </a:extLst>
          </p:cNvPr>
          <p:cNvCxnSpPr>
            <a:cxnSpLocks/>
            <a:stCxn id="23" idx="3"/>
            <a:endCxn id="110" idx="2"/>
          </p:cNvCxnSpPr>
          <p:nvPr/>
        </p:nvCxnSpPr>
        <p:spPr>
          <a:xfrm>
            <a:off x="9330998" y="3743710"/>
            <a:ext cx="1623573" cy="1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D5C3CE8-0BD7-7B18-8D2C-B34813F69639}"/>
              </a:ext>
            </a:extLst>
          </p:cNvPr>
          <p:cNvCxnSpPr>
            <a:stCxn id="110" idx="6"/>
            <a:endCxn id="113" idx="1"/>
          </p:cNvCxnSpPr>
          <p:nvPr/>
        </p:nvCxnSpPr>
        <p:spPr>
          <a:xfrm flipV="1">
            <a:off x="11239917" y="3743710"/>
            <a:ext cx="169461" cy="1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A1DC836-4CFB-E8EE-C6B3-126D12FDF428}"/>
              </a:ext>
            </a:extLst>
          </p:cNvPr>
          <p:cNvSpPr/>
          <p:nvPr/>
        </p:nvSpPr>
        <p:spPr>
          <a:xfrm>
            <a:off x="10324532" y="3490421"/>
            <a:ext cx="1317269" cy="559507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190299D-3106-FAFF-84CB-FB15861FFA04}"/>
              </a:ext>
            </a:extLst>
          </p:cNvPr>
          <p:cNvSpPr txBox="1"/>
          <p:nvPr/>
        </p:nvSpPr>
        <p:spPr>
          <a:xfrm>
            <a:off x="10288404" y="3731375"/>
            <a:ext cx="494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OC</a:t>
            </a:r>
          </a:p>
        </p:txBody>
      </p:sp>
      <p:cxnSp>
        <p:nvCxnSpPr>
          <p:cNvPr id="120" name="Connector: Elbow 364">
            <a:extLst>
              <a:ext uri="{FF2B5EF4-FFF2-40B4-BE49-F238E27FC236}">
                <a16:creationId xmlns:a16="http://schemas.microsoft.com/office/drawing/2014/main" id="{FC61A84C-1705-5CD4-6779-A7271C1B0CCD}"/>
              </a:ext>
            </a:extLst>
          </p:cNvPr>
          <p:cNvCxnSpPr/>
          <p:nvPr/>
        </p:nvCxnSpPr>
        <p:spPr>
          <a:xfrm rot="5400000">
            <a:off x="10512850" y="3665486"/>
            <a:ext cx="790575" cy="361321"/>
          </a:xfrm>
          <a:prstGeom prst="bentConnector3">
            <a:avLst>
              <a:gd name="adj1" fmla="val 201"/>
            </a:avLst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F83D4BF-F9A2-6402-757E-33E3D7888944}"/>
              </a:ext>
            </a:extLst>
          </p:cNvPr>
          <p:cNvSpPr/>
          <p:nvPr/>
        </p:nvSpPr>
        <p:spPr>
          <a:xfrm>
            <a:off x="8774458" y="4694374"/>
            <a:ext cx="1218446" cy="55950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checksum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ABEF082-2F23-D537-9D29-69F2EB9E6BA6}"/>
              </a:ext>
            </a:extLst>
          </p:cNvPr>
          <p:cNvSpPr/>
          <p:nvPr/>
        </p:nvSpPr>
        <p:spPr>
          <a:xfrm>
            <a:off x="10412775" y="4694265"/>
            <a:ext cx="1218446" cy="55950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predicted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checksum</a:t>
            </a:r>
          </a:p>
        </p:txBody>
      </p:sp>
      <p:cxnSp>
        <p:nvCxnSpPr>
          <p:cNvPr id="123" name="Connector: Elbow 367">
            <a:extLst>
              <a:ext uri="{FF2B5EF4-FFF2-40B4-BE49-F238E27FC236}">
                <a16:creationId xmlns:a16="http://schemas.microsoft.com/office/drawing/2014/main" id="{498B3F8E-98CE-89A8-6C0F-519C9148CD5E}"/>
              </a:ext>
            </a:extLst>
          </p:cNvPr>
          <p:cNvCxnSpPr>
            <a:stCxn id="113" idx="3"/>
            <a:endCxn id="122" idx="0"/>
          </p:cNvCxnSpPr>
          <p:nvPr/>
        </p:nvCxnSpPr>
        <p:spPr>
          <a:xfrm flipH="1">
            <a:off x="11021998" y="3743710"/>
            <a:ext cx="551732" cy="950555"/>
          </a:xfrm>
          <a:prstGeom prst="bentConnector4">
            <a:avLst>
              <a:gd name="adj1" fmla="val -41433"/>
              <a:gd name="adj2" fmla="val 7261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or: Elbow 368">
            <a:extLst>
              <a:ext uri="{FF2B5EF4-FFF2-40B4-BE49-F238E27FC236}">
                <a16:creationId xmlns:a16="http://schemas.microsoft.com/office/drawing/2014/main" id="{03F9A15B-E1F2-D474-ED36-EF026F82FBEE}"/>
              </a:ext>
            </a:extLst>
          </p:cNvPr>
          <p:cNvCxnSpPr>
            <a:endCxn id="121" idx="0"/>
          </p:cNvCxnSpPr>
          <p:nvPr/>
        </p:nvCxnSpPr>
        <p:spPr>
          <a:xfrm rot="10800000" flipV="1">
            <a:off x="9383682" y="4427482"/>
            <a:ext cx="1638317" cy="266891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or: Elbow 369">
            <a:extLst>
              <a:ext uri="{FF2B5EF4-FFF2-40B4-BE49-F238E27FC236}">
                <a16:creationId xmlns:a16="http://schemas.microsoft.com/office/drawing/2014/main" id="{F5B7875D-72D2-9BFC-36DD-435183CE75FE}"/>
              </a:ext>
            </a:extLst>
          </p:cNvPr>
          <p:cNvCxnSpPr>
            <a:endCxn id="122" idx="1"/>
          </p:cNvCxnSpPr>
          <p:nvPr/>
        </p:nvCxnSpPr>
        <p:spPr>
          <a:xfrm flipV="1">
            <a:off x="8089401" y="4974019"/>
            <a:ext cx="2323374" cy="465423"/>
          </a:xfrm>
          <a:prstGeom prst="bentConnector3">
            <a:avLst>
              <a:gd name="adj1" fmla="val 88164"/>
            </a:avLst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370">
            <a:extLst>
              <a:ext uri="{FF2B5EF4-FFF2-40B4-BE49-F238E27FC236}">
                <a16:creationId xmlns:a16="http://schemas.microsoft.com/office/drawing/2014/main" id="{4FB821E6-949D-B988-A58F-676D1A605A5F}"/>
              </a:ext>
            </a:extLst>
          </p:cNvPr>
          <p:cNvCxnSpPr>
            <a:endCxn id="121" idx="1"/>
          </p:cNvCxnSpPr>
          <p:nvPr/>
        </p:nvCxnSpPr>
        <p:spPr>
          <a:xfrm rot="5400000" flipH="1" flipV="1">
            <a:off x="8396072" y="5059384"/>
            <a:ext cx="463642" cy="293130"/>
          </a:xfrm>
          <a:prstGeom prst="bentConnector2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04C6F543-8EA0-C158-26A7-C31B139C4768}"/>
              </a:ext>
            </a:extLst>
          </p:cNvPr>
          <p:cNvSpPr txBox="1"/>
          <p:nvPr/>
        </p:nvSpPr>
        <p:spPr>
          <a:xfrm>
            <a:off x="7340543" y="5225640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mode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2D6F320-51D9-8499-52F5-8CFE5E1EB80A}"/>
              </a:ext>
            </a:extLst>
          </p:cNvPr>
          <p:cNvSpPr/>
          <p:nvPr/>
        </p:nvSpPr>
        <p:spPr>
          <a:xfrm>
            <a:off x="7227120" y="1681955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5ABBBC7-B09C-B379-98F0-0CE246490E40}"/>
              </a:ext>
            </a:extLst>
          </p:cNvPr>
          <p:cNvGrpSpPr/>
          <p:nvPr/>
        </p:nvGrpSpPr>
        <p:grpSpPr>
          <a:xfrm>
            <a:off x="7817709" y="2376859"/>
            <a:ext cx="286549" cy="286549"/>
            <a:chOff x="8644128" y="1757548"/>
            <a:chExt cx="417407" cy="417407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2CCB168-012C-42A2-7A1F-A49D9954229B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5" name="Multiply 115">
              <a:extLst>
                <a:ext uri="{FF2B5EF4-FFF2-40B4-BE49-F238E27FC236}">
                  <a16:creationId xmlns:a16="http://schemas.microsoft.com/office/drawing/2014/main" id="{94485F8B-E841-1754-F736-917247A8DB2C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D13A9DEE-EB8C-E5EF-5EEA-1BDE723CF8B1}"/>
              </a:ext>
            </a:extLst>
          </p:cNvPr>
          <p:cNvCxnSpPr>
            <a:cxnSpLocks/>
          </p:cNvCxnSpPr>
          <p:nvPr/>
        </p:nvCxnSpPr>
        <p:spPr>
          <a:xfrm>
            <a:off x="7081642" y="1812656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353865D-541C-EEE0-77AC-EBC561E11668}"/>
              </a:ext>
            </a:extLst>
          </p:cNvPr>
          <p:cNvCxnSpPr>
            <a:cxnSpLocks/>
          </p:cNvCxnSpPr>
          <p:nvPr/>
        </p:nvCxnSpPr>
        <p:spPr>
          <a:xfrm>
            <a:off x="7081642" y="1886028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B5D3FA7-3718-C1A9-8C21-89D11A1B6960}"/>
              </a:ext>
            </a:extLst>
          </p:cNvPr>
          <p:cNvCxnSpPr>
            <a:cxnSpLocks/>
          </p:cNvCxnSpPr>
          <p:nvPr/>
        </p:nvCxnSpPr>
        <p:spPr>
          <a:xfrm>
            <a:off x="7081642" y="195939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CD3E262F-3596-31D6-B16D-6408716FDA53}"/>
              </a:ext>
            </a:extLst>
          </p:cNvPr>
          <p:cNvCxnSpPr>
            <a:cxnSpLocks/>
          </p:cNvCxnSpPr>
          <p:nvPr/>
        </p:nvCxnSpPr>
        <p:spPr>
          <a:xfrm>
            <a:off x="7081642" y="2032771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FC680D33-E130-5EA5-0AE8-E20DDB129104}"/>
              </a:ext>
            </a:extLst>
          </p:cNvPr>
          <p:cNvCxnSpPr>
            <a:stCxn id="174" idx="0"/>
            <a:endCxn id="134" idx="0"/>
          </p:cNvCxnSpPr>
          <p:nvPr/>
        </p:nvCxnSpPr>
        <p:spPr>
          <a:xfrm>
            <a:off x="7960982" y="2228682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A8BBAA1-B4EA-3FD9-5CDF-1EFD44AA8C5F}"/>
              </a:ext>
            </a:extLst>
          </p:cNvPr>
          <p:cNvCxnSpPr>
            <a:cxnSpLocks/>
          </p:cNvCxnSpPr>
          <p:nvPr/>
        </p:nvCxnSpPr>
        <p:spPr>
          <a:xfrm>
            <a:off x="7791593" y="1812656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287364F7-5B60-696F-873A-22CC02538D9A}"/>
              </a:ext>
            </a:extLst>
          </p:cNvPr>
          <p:cNvCxnSpPr>
            <a:cxnSpLocks/>
          </p:cNvCxnSpPr>
          <p:nvPr/>
        </p:nvCxnSpPr>
        <p:spPr>
          <a:xfrm>
            <a:off x="7901242" y="1886027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C976A6E-E543-10E2-F5B0-72E27AE818C8}"/>
              </a:ext>
            </a:extLst>
          </p:cNvPr>
          <p:cNvCxnSpPr>
            <a:cxnSpLocks/>
          </p:cNvCxnSpPr>
          <p:nvPr/>
        </p:nvCxnSpPr>
        <p:spPr>
          <a:xfrm>
            <a:off x="8010891" y="1959399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88F18B2-DF1D-BA00-93B9-4BE83A9CF382}"/>
              </a:ext>
            </a:extLst>
          </p:cNvPr>
          <p:cNvCxnSpPr>
            <a:cxnSpLocks/>
          </p:cNvCxnSpPr>
          <p:nvPr/>
        </p:nvCxnSpPr>
        <p:spPr>
          <a:xfrm>
            <a:off x="8120540" y="2032770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5033E63-EEE6-30A9-4557-7EA0499B8237}"/>
              </a:ext>
            </a:extLst>
          </p:cNvPr>
          <p:cNvGrpSpPr/>
          <p:nvPr/>
        </p:nvGrpSpPr>
        <p:grpSpPr>
          <a:xfrm>
            <a:off x="8711988" y="2847842"/>
            <a:ext cx="286549" cy="286549"/>
            <a:chOff x="9875536" y="2093245"/>
            <a:chExt cx="417407" cy="417407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3B50A3C1-FA18-FF17-985F-9CA78C961BA8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7" name="Plus 140">
              <a:extLst>
                <a:ext uri="{FF2B5EF4-FFF2-40B4-BE49-F238E27FC236}">
                  <a16:creationId xmlns:a16="http://schemas.microsoft.com/office/drawing/2014/main" id="{9711076B-1144-38AC-8B82-4D1D950CCE13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E07EC63-ED03-9677-B3D2-6B29F3E10CA0}"/>
              </a:ext>
            </a:extLst>
          </p:cNvPr>
          <p:cNvGrpSpPr/>
          <p:nvPr/>
        </p:nvGrpSpPr>
        <p:grpSpPr>
          <a:xfrm>
            <a:off x="7371978" y="2334132"/>
            <a:ext cx="292431" cy="376518"/>
            <a:chOff x="8465904" y="1703123"/>
            <a:chExt cx="290946" cy="548462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1D9BE43-A797-1C29-0AC2-326D1F29E81D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R" sz="1400">
                  <a:solidFill>
                    <a:schemeClr val="tx1"/>
                  </a:solidFill>
                </a:rPr>
                <a:t>W</a:t>
              </a:r>
              <a:r>
                <a:rPr lang="el-GR" sz="1400" baseline="-25000">
                  <a:solidFill>
                    <a:schemeClr val="tx1"/>
                  </a:solidFill>
                </a:rPr>
                <a:t>0</a:t>
              </a:r>
              <a:endParaRPr lang="en-GR" sz="1400" baseline="-25000">
                <a:solidFill>
                  <a:schemeClr val="tx1"/>
                </a:solidFill>
              </a:endParaRPr>
            </a:p>
          </p:txBody>
        </p:sp>
        <p:sp>
          <p:nvSpPr>
            <p:cNvPr id="150" name="Triangle 142">
              <a:extLst>
                <a:ext uri="{FF2B5EF4-FFF2-40B4-BE49-F238E27FC236}">
                  <a16:creationId xmlns:a16="http://schemas.microsoft.com/office/drawing/2014/main" id="{E3339804-CC5E-187A-715B-B5DF5E54E85B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E2B91C98-52E9-BF0E-8798-086A4783E965}"/>
              </a:ext>
            </a:extLst>
          </p:cNvPr>
          <p:cNvCxnSpPr>
            <a:stCxn id="149" idx="3"/>
            <a:endCxn id="134" idx="2"/>
          </p:cNvCxnSpPr>
          <p:nvPr/>
        </p:nvCxnSpPr>
        <p:spPr>
          <a:xfrm flipV="1">
            <a:off x="7664409" y="2520134"/>
            <a:ext cx="153300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C2F3AC11-8CEA-ACB8-758A-84171127F54F}"/>
              </a:ext>
            </a:extLst>
          </p:cNvPr>
          <p:cNvGrpSpPr/>
          <p:nvPr/>
        </p:nvGrpSpPr>
        <p:grpSpPr>
          <a:xfrm>
            <a:off x="9108425" y="1745333"/>
            <a:ext cx="199734" cy="501146"/>
            <a:chOff x="8465904" y="1703123"/>
            <a:chExt cx="290946" cy="548462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CEEC8638-E3D7-B589-1512-0AB0D4F586AF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154" name="Triangle 152">
              <a:extLst>
                <a:ext uri="{FF2B5EF4-FFF2-40B4-BE49-F238E27FC236}">
                  <a16:creationId xmlns:a16="http://schemas.microsoft.com/office/drawing/2014/main" id="{05260C9E-4A5F-F741-A5BD-EED65CE073B8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5BD8A89-F2DA-6E86-A85E-1E22EDBD7C49}"/>
              </a:ext>
            </a:extLst>
          </p:cNvPr>
          <p:cNvGrpSpPr/>
          <p:nvPr/>
        </p:nvGrpSpPr>
        <p:grpSpPr>
          <a:xfrm rot="16200000">
            <a:off x="8754787" y="3122492"/>
            <a:ext cx="199734" cy="375302"/>
            <a:chOff x="8465904" y="1703123"/>
            <a:chExt cx="290946" cy="546690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F4EEA09-ADAC-448C-1DD6-033849BD358D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157" name="Triangle 155">
              <a:extLst>
                <a:ext uri="{FF2B5EF4-FFF2-40B4-BE49-F238E27FC236}">
                  <a16:creationId xmlns:a16="http://schemas.microsoft.com/office/drawing/2014/main" id="{24D24A50-DF96-4A6A-3CDA-802C71DA87E5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885976B3-40FA-772A-6D40-293E94F13F73}"/>
              </a:ext>
            </a:extLst>
          </p:cNvPr>
          <p:cNvCxnSpPr>
            <a:stCxn id="146" idx="4"/>
            <a:endCxn id="156" idx="3"/>
          </p:cNvCxnSpPr>
          <p:nvPr/>
        </p:nvCxnSpPr>
        <p:spPr>
          <a:xfrm flipH="1">
            <a:off x="8854654" y="3134391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or: Elbow 32">
            <a:extLst>
              <a:ext uri="{FF2B5EF4-FFF2-40B4-BE49-F238E27FC236}">
                <a16:creationId xmlns:a16="http://schemas.microsoft.com/office/drawing/2014/main" id="{9784E8C0-959B-694D-8602-0A26C1737464}"/>
              </a:ext>
            </a:extLst>
          </p:cNvPr>
          <p:cNvCxnSpPr>
            <a:stCxn id="134" idx="6"/>
            <a:endCxn id="146" idx="1"/>
          </p:cNvCxnSpPr>
          <p:nvPr/>
        </p:nvCxnSpPr>
        <p:spPr>
          <a:xfrm>
            <a:off x="8104258" y="2520134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2632A11B-2CD2-FA47-B4E0-22035F1BDB4F}"/>
              </a:ext>
            </a:extLst>
          </p:cNvPr>
          <p:cNvGrpSpPr/>
          <p:nvPr/>
        </p:nvGrpSpPr>
        <p:grpSpPr>
          <a:xfrm>
            <a:off x="8269902" y="2849170"/>
            <a:ext cx="286549" cy="286549"/>
            <a:chOff x="8644128" y="1757548"/>
            <a:chExt cx="417407" cy="417407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4A11C2F2-719A-9BEF-42D0-91B44DD3B3A8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2" name="Multiply 115">
              <a:extLst>
                <a:ext uri="{FF2B5EF4-FFF2-40B4-BE49-F238E27FC236}">
                  <a16:creationId xmlns:a16="http://schemas.microsoft.com/office/drawing/2014/main" id="{851374F0-606C-1F53-3D11-801BF79173C5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163" name="Trapezium 123">
            <a:extLst>
              <a:ext uri="{FF2B5EF4-FFF2-40B4-BE49-F238E27FC236}">
                <a16:creationId xmlns:a16="http://schemas.microsoft.com/office/drawing/2014/main" id="{4FBD7353-1BC0-FE2F-A965-10BD6EFA2D57}"/>
              </a:ext>
            </a:extLst>
          </p:cNvPr>
          <p:cNvSpPr/>
          <p:nvPr/>
        </p:nvSpPr>
        <p:spPr>
          <a:xfrm rot="10800000">
            <a:off x="8193967" y="2284362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5D4F6A23-3389-0036-C56A-B5ACAD587422}"/>
              </a:ext>
            </a:extLst>
          </p:cNvPr>
          <p:cNvCxnSpPr>
            <a:stCxn id="163" idx="0"/>
            <a:endCxn id="161" idx="0"/>
          </p:cNvCxnSpPr>
          <p:nvPr/>
        </p:nvCxnSpPr>
        <p:spPr>
          <a:xfrm>
            <a:off x="8413175" y="2394872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6232457C-3BC9-5040-678F-D2060AA0D929}"/>
              </a:ext>
            </a:extLst>
          </p:cNvPr>
          <p:cNvCxnSpPr>
            <a:cxnSpLocks/>
          </p:cNvCxnSpPr>
          <p:nvPr/>
        </p:nvCxnSpPr>
        <p:spPr>
          <a:xfrm>
            <a:off x="8243786" y="1809524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75E971B2-1A5D-5915-FB5A-E92B03D59A6A}"/>
              </a:ext>
            </a:extLst>
          </p:cNvPr>
          <p:cNvCxnSpPr>
            <a:cxnSpLocks/>
          </p:cNvCxnSpPr>
          <p:nvPr/>
        </p:nvCxnSpPr>
        <p:spPr>
          <a:xfrm>
            <a:off x="8353435" y="1886027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4BA8BA6E-7BFD-0667-A7FF-A6A979C241EE}"/>
              </a:ext>
            </a:extLst>
          </p:cNvPr>
          <p:cNvCxnSpPr>
            <a:cxnSpLocks/>
          </p:cNvCxnSpPr>
          <p:nvPr/>
        </p:nvCxnSpPr>
        <p:spPr>
          <a:xfrm>
            <a:off x="8463084" y="1959399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C9910ECA-0444-9677-4C28-23A8FA5AB35D}"/>
              </a:ext>
            </a:extLst>
          </p:cNvPr>
          <p:cNvCxnSpPr>
            <a:cxnSpLocks/>
          </p:cNvCxnSpPr>
          <p:nvPr/>
        </p:nvCxnSpPr>
        <p:spPr>
          <a:xfrm>
            <a:off x="8572733" y="2032770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9A682C5C-AE0A-054D-8FAF-2BF82EBCDD75}"/>
              </a:ext>
            </a:extLst>
          </p:cNvPr>
          <p:cNvGrpSpPr/>
          <p:nvPr/>
        </p:nvGrpSpPr>
        <p:grpSpPr>
          <a:xfrm>
            <a:off x="7370165" y="2806443"/>
            <a:ext cx="292431" cy="375302"/>
            <a:chOff x="8465904" y="1703123"/>
            <a:chExt cx="290946" cy="546690"/>
          </a:xfrm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040E0144-3785-DB10-E8B6-B8F46A8A0327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R" sz="1400">
                  <a:solidFill>
                    <a:schemeClr val="tx1"/>
                  </a:solidFill>
                </a:rPr>
                <a:t>W</a:t>
              </a:r>
              <a:r>
                <a:rPr lang="el-GR" sz="1400" baseline="-25000">
                  <a:solidFill>
                    <a:schemeClr val="tx1"/>
                  </a:solidFill>
                </a:rPr>
                <a:t>1</a:t>
              </a:r>
              <a:endParaRPr lang="en-GR" sz="1400" baseline="-25000">
                <a:solidFill>
                  <a:schemeClr val="tx1"/>
                </a:solidFill>
              </a:endParaRPr>
            </a:p>
          </p:txBody>
        </p:sp>
        <p:sp>
          <p:nvSpPr>
            <p:cNvPr id="171" name="Triangle 142">
              <a:extLst>
                <a:ext uri="{FF2B5EF4-FFF2-40B4-BE49-F238E27FC236}">
                  <a16:creationId xmlns:a16="http://schemas.microsoft.com/office/drawing/2014/main" id="{3A6FF941-99DB-45D5-0A62-36355F334509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EBCF3469-C5D2-C34E-76B7-D889AC788752}"/>
              </a:ext>
            </a:extLst>
          </p:cNvPr>
          <p:cNvCxnSpPr>
            <a:stCxn id="170" idx="3"/>
            <a:endCxn id="161" idx="2"/>
          </p:cNvCxnSpPr>
          <p:nvPr/>
        </p:nvCxnSpPr>
        <p:spPr>
          <a:xfrm flipV="1">
            <a:off x="7662596" y="2992445"/>
            <a:ext cx="607306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3766913E-E848-A30D-1F71-73853D00D422}"/>
              </a:ext>
            </a:extLst>
          </p:cNvPr>
          <p:cNvCxnSpPr>
            <a:cxnSpLocks/>
            <a:stCxn id="161" idx="6"/>
            <a:endCxn id="146" idx="2"/>
          </p:cNvCxnSpPr>
          <p:nvPr/>
        </p:nvCxnSpPr>
        <p:spPr>
          <a:xfrm flipV="1">
            <a:off x="8556451" y="2991117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rapezium 123">
            <a:extLst>
              <a:ext uri="{FF2B5EF4-FFF2-40B4-BE49-F238E27FC236}">
                <a16:creationId xmlns:a16="http://schemas.microsoft.com/office/drawing/2014/main" id="{A93F1543-5AC8-100D-12E7-01718EB29838}"/>
              </a:ext>
            </a:extLst>
          </p:cNvPr>
          <p:cNvSpPr/>
          <p:nvPr/>
        </p:nvSpPr>
        <p:spPr>
          <a:xfrm rot="10800000">
            <a:off x="7741773" y="2118172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89629E66-59EB-1506-E81F-0DB89CBF7A76}"/>
              </a:ext>
            </a:extLst>
          </p:cNvPr>
          <p:cNvSpPr/>
          <p:nvPr/>
        </p:nvSpPr>
        <p:spPr>
          <a:xfrm>
            <a:off x="9466738" y="1682074"/>
            <a:ext cx="1964026" cy="16205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81E3A315-C7EE-CC34-FF11-F0F52FC50392}"/>
              </a:ext>
            </a:extLst>
          </p:cNvPr>
          <p:cNvGrpSpPr/>
          <p:nvPr/>
        </p:nvGrpSpPr>
        <p:grpSpPr>
          <a:xfrm>
            <a:off x="10057327" y="2376859"/>
            <a:ext cx="286549" cy="286549"/>
            <a:chOff x="8644128" y="1757548"/>
            <a:chExt cx="417407" cy="417407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0E0A01E-EAAE-7D09-4F68-6C0F00B3E9EB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8" name="Multiply 115">
              <a:extLst>
                <a:ext uri="{FF2B5EF4-FFF2-40B4-BE49-F238E27FC236}">
                  <a16:creationId xmlns:a16="http://schemas.microsoft.com/office/drawing/2014/main" id="{C89C1849-E01D-BCD8-92E9-AD578C38F4F8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1A56CBFC-207E-3358-5F17-71F90694D499}"/>
              </a:ext>
            </a:extLst>
          </p:cNvPr>
          <p:cNvCxnSpPr>
            <a:cxnSpLocks/>
          </p:cNvCxnSpPr>
          <p:nvPr/>
        </p:nvCxnSpPr>
        <p:spPr>
          <a:xfrm>
            <a:off x="9321260" y="1812656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CA06AF32-6D55-19E2-E815-3BE663FC33E6}"/>
              </a:ext>
            </a:extLst>
          </p:cNvPr>
          <p:cNvCxnSpPr>
            <a:cxnSpLocks/>
          </p:cNvCxnSpPr>
          <p:nvPr/>
        </p:nvCxnSpPr>
        <p:spPr>
          <a:xfrm>
            <a:off x="9321260" y="1886028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AA90CF27-47A6-2FB6-000A-DFB96F6C752B}"/>
              </a:ext>
            </a:extLst>
          </p:cNvPr>
          <p:cNvCxnSpPr>
            <a:cxnSpLocks/>
          </p:cNvCxnSpPr>
          <p:nvPr/>
        </p:nvCxnSpPr>
        <p:spPr>
          <a:xfrm>
            <a:off x="9321260" y="195939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751EDB96-3359-387A-20A3-841A96704CB3}"/>
              </a:ext>
            </a:extLst>
          </p:cNvPr>
          <p:cNvCxnSpPr>
            <a:cxnSpLocks/>
          </p:cNvCxnSpPr>
          <p:nvPr/>
        </p:nvCxnSpPr>
        <p:spPr>
          <a:xfrm>
            <a:off x="9321260" y="2032771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71270FC-71D3-B85D-E7CE-7E18A2AC23A2}"/>
              </a:ext>
            </a:extLst>
          </p:cNvPr>
          <p:cNvCxnSpPr>
            <a:stCxn id="217" idx="0"/>
            <a:endCxn id="177" idx="0"/>
          </p:cNvCxnSpPr>
          <p:nvPr/>
        </p:nvCxnSpPr>
        <p:spPr>
          <a:xfrm>
            <a:off x="10200600" y="2228682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676FE94B-82BF-6B1F-5804-C073E8E95A38}"/>
              </a:ext>
            </a:extLst>
          </p:cNvPr>
          <p:cNvCxnSpPr>
            <a:cxnSpLocks/>
          </p:cNvCxnSpPr>
          <p:nvPr/>
        </p:nvCxnSpPr>
        <p:spPr>
          <a:xfrm>
            <a:off x="10031211" y="1812656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B65619D0-F67A-D6B3-7397-78B0AF1D0861}"/>
              </a:ext>
            </a:extLst>
          </p:cNvPr>
          <p:cNvCxnSpPr>
            <a:cxnSpLocks/>
          </p:cNvCxnSpPr>
          <p:nvPr/>
        </p:nvCxnSpPr>
        <p:spPr>
          <a:xfrm>
            <a:off x="10140860" y="1886027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1CD0BD55-3938-E50E-F64A-1FA5DC808B07}"/>
              </a:ext>
            </a:extLst>
          </p:cNvPr>
          <p:cNvCxnSpPr>
            <a:cxnSpLocks/>
          </p:cNvCxnSpPr>
          <p:nvPr/>
        </p:nvCxnSpPr>
        <p:spPr>
          <a:xfrm>
            <a:off x="10250509" y="1959399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C13A363B-1F7E-3365-1F26-29AC39D3CCA1}"/>
              </a:ext>
            </a:extLst>
          </p:cNvPr>
          <p:cNvCxnSpPr>
            <a:cxnSpLocks/>
          </p:cNvCxnSpPr>
          <p:nvPr/>
        </p:nvCxnSpPr>
        <p:spPr>
          <a:xfrm>
            <a:off x="10360158" y="2032770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96CB6DB-EF05-1281-4C9E-218200B59945}"/>
              </a:ext>
            </a:extLst>
          </p:cNvPr>
          <p:cNvGrpSpPr/>
          <p:nvPr/>
        </p:nvGrpSpPr>
        <p:grpSpPr>
          <a:xfrm>
            <a:off x="10951606" y="2847842"/>
            <a:ext cx="286549" cy="286549"/>
            <a:chOff x="9875536" y="2093245"/>
            <a:chExt cx="417407" cy="417407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7A2B77D-D99F-11DC-EBEF-A0D9356DCB5E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0" name="Plus 140">
              <a:extLst>
                <a:ext uri="{FF2B5EF4-FFF2-40B4-BE49-F238E27FC236}">
                  <a16:creationId xmlns:a16="http://schemas.microsoft.com/office/drawing/2014/main" id="{36413D04-7766-7069-4456-CF5F02C8B9B1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83A3C185-1891-9505-27F9-689D0ABE3785}"/>
              </a:ext>
            </a:extLst>
          </p:cNvPr>
          <p:cNvGrpSpPr/>
          <p:nvPr/>
        </p:nvGrpSpPr>
        <p:grpSpPr>
          <a:xfrm>
            <a:off x="9611596" y="2334132"/>
            <a:ext cx="292431" cy="376518"/>
            <a:chOff x="8465904" y="1703123"/>
            <a:chExt cx="290946" cy="548462"/>
          </a:xfrm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4E038D7E-0E84-709D-C94C-3EB778A38981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R" sz="1400">
                  <a:solidFill>
                    <a:schemeClr val="tx1"/>
                  </a:solidFill>
                </a:rPr>
                <a:t>W</a:t>
              </a:r>
              <a:r>
                <a:rPr lang="el-GR" sz="1400" baseline="-25000">
                  <a:solidFill>
                    <a:schemeClr val="tx1"/>
                  </a:solidFill>
                </a:rPr>
                <a:t>0</a:t>
              </a:r>
              <a:endParaRPr lang="en-GR" sz="1400" baseline="-25000">
                <a:solidFill>
                  <a:schemeClr val="tx1"/>
                </a:solidFill>
              </a:endParaRPr>
            </a:p>
          </p:txBody>
        </p:sp>
        <p:sp>
          <p:nvSpPr>
            <p:cNvPr id="193" name="Triangle 142">
              <a:extLst>
                <a:ext uri="{FF2B5EF4-FFF2-40B4-BE49-F238E27FC236}">
                  <a16:creationId xmlns:a16="http://schemas.microsoft.com/office/drawing/2014/main" id="{350E5EF5-E36B-7217-C62A-59B33A4E87B1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FF13F59B-397E-57E8-FD4B-AFEE009DCDFD}"/>
              </a:ext>
            </a:extLst>
          </p:cNvPr>
          <p:cNvCxnSpPr>
            <a:stCxn id="192" idx="3"/>
            <a:endCxn id="177" idx="2"/>
          </p:cNvCxnSpPr>
          <p:nvPr/>
        </p:nvCxnSpPr>
        <p:spPr>
          <a:xfrm flipV="1">
            <a:off x="9904027" y="2520134"/>
            <a:ext cx="153300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EC3DB7AD-58C9-CF08-E38E-F103496FE84D}"/>
              </a:ext>
            </a:extLst>
          </p:cNvPr>
          <p:cNvGrpSpPr/>
          <p:nvPr/>
        </p:nvGrpSpPr>
        <p:grpSpPr>
          <a:xfrm>
            <a:off x="11348043" y="1745333"/>
            <a:ext cx="199734" cy="501146"/>
            <a:chOff x="8465904" y="1703123"/>
            <a:chExt cx="290946" cy="548462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01017815-B310-0050-5E00-BBD1DFC69D6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197" name="Triangle 152">
              <a:extLst>
                <a:ext uri="{FF2B5EF4-FFF2-40B4-BE49-F238E27FC236}">
                  <a16:creationId xmlns:a16="http://schemas.microsoft.com/office/drawing/2014/main" id="{C9198493-6029-314D-2EE5-74CABEB50FF8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AED0F9E2-D714-401B-953C-E96601B5D82B}"/>
              </a:ext>
            </a:extLst>
          </p:cNvPr>
          <p:cNvGrpSpPr/>
          <p:nvPr/>
        </p:nvGrpSpPr>
        <p:grpSpPr>
          <a:xfrm rot="16200000">
            <a:off x="10994405" y="3122492"/>
            <a:ext cx="199734" cy="375302"/>
            <a:chOff x="8465904" y="1703123"/>
            <a:chExt cx="290946" cy="546690"/>
          </a:xfrm>
        </p:grpSpPr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DEE8D252-3BAF-A6DA-375D-E3E717A4C535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00" name="Triangle 155">
              <a:extLst>
                <a:ext uri="{FF2B5EF4-FFF2-40B4-BE49-F238E27FC236}">
                  <a16:creationId xmlns:a16="http://schemas.microsoft.com/office/drawing/2014/main" id="{537A0848-19F3-31F4-E0C0-91CC906B10F1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CBB3C710-93DE-F2BE-9B8E-3647348B7081}"/>
              </a:ext>
            </a:extLst>
          </p:cNvPr>
          <p:cNvCxnSpPr>
            <a:stCxn id="189" idx="4"/>
            <a:endCxn id="199" idx="3"/>
          </p:cNvCxnSpPr>
          <p:nvPr/>
        </p:nvCxnSpPr>
        <p:spPr>
          <a:xfrm flipH="1">
            <a:off x="11094272" y="3134391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or: Elbow 76">
            <a:extLst>
              <a:ext uri="{FF2B5EF4-FFF2-40B4-BE49-F238E27FC236}">
                <a16:creationId xmlns:a16="http://schemas.microsoft.com/office/drawing/2014/main" id="{A5C23F70-C66F-070D-AA44-84CD2BC96B94}"/>
              </a:ext>
            </a:extLst>
          </p:cNvPr>
          <p:cNvCxnSpPr>
            <a:stCxn id="177" idx="6"/>
            <a:endCxn id="189" idx="1"/>
          </p:cNvCxnSpPr>
          <p:nvPr/>
        </p:nvCxnSpPr>
        <p:spPr>
          <a:xfrm>
            <a:off x="10343876" y="2520134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688B87B5-6F2F-1A00-7822-22F5021CE27A}"/>
              </a:ext>
            </a:extLst>
          </p:cNvPr>
          <p:cNvGrpSpPr/>
          <p:nvPr/>
        </p:nvGrpSpPr>
        <p:grpSpPr>
          <a:xfrm>
            <a:off x="10509520" y="2849170"/>
            <a:ext cx="286549" cy="286549"/>
            <a:chOff x="8644128" y="1757548"/>
            <a:chExt cx="417407" cy="417407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327C8E10-F950-BB74-6E9C-2FAA635B5CC1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5" name="Multiply 115">
              <a:extLst>
                <a:ext uri="{FF2B5EF4-FFF2-40B4-BE49-F238E27FC236}">
                  <a16:creationId xmlns:a16="http://schemas.microsoft.com/office/drawing/2014/main" id="{DF087AE6-A723-1919-8C95-F386661E5D0A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206" name="Trapezium 123">
            <a:extLst>
              <a:ext uri="{FF2B5EF4-FFF2-40B4-BE49-F238E27FC236}">
                <a16:creationId xmlns:a16="http://schemas.microsoft.com/office/drawing/2014/main" id="{82E84B71-0077-2BDF-6098-0552BD165DF9}"/>
              </a:ext>
            </a:extLst>
          </p:cNvPr>
          <p:cNvSpPr/>
          <p:nvPr/>
        </p:nvSpPr>
        <p:spPr>
          <a:xfrm rot="10800000">
            <a:off x="10433585" y="2284362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FA1B62C0-212D-C3B1-D1E5-A4FA4FD1E811}"/>
              </a:ext>
            </a:extLst>
          </p:cNvPr>
          <p:cNvCxnSpPr>
            <a:stCxn id="206" idx="0"/>
            <a:endCxn id="204" idx="0"/>
          </p:cNvCxnSpPr>
          <p:nvPr/>
        </p:nvCxnSpPr>
        <p:spPr>
          <a:xfrm>
            <a:off x="10652793" y="2394872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EAC96476-566B-F068-1BA9-80CD5CA015AD}"/>
              </a:ext>
            </a:extLst>
          </p:cNvPr>
          <p:cNvCxnSpPr>
            <a:cxnSpLocks/>
          </p:cNvCxnSpPr>
          <p:nvPr/>
        </p:nvCxnSpPr>
        <p:spPr>
          <a:xfrm>
            <a:off x="10483404" y="1809524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E5E1A772-D014-303B-28FA-800E405D886E}"/>
              </a:ext>
            </a:extLst>
          </p:cNvPr>
          <p:cNvCxnSpPr>
            <a:cxnSpLocks/>
          </p:cNvCxnSpPr>
          <p:nvPr/>
        </p:nvCxnSpPr>
        <p:spPr>
          <a:xfrm>
            <a:off x="10593053" y="1886027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ED308AA6-D88B-4F88-702F-ABF3664833EA}"/>
              </a:ext>
            </a:extLst>
          </p:cNvPr>
          <p:cNvCxnSpPr>
            <a:cxnSpLocks/>
          </p:cNvCxnSpPr>
          <p:nvPr/>
        </p:nvCxnSpPr>
        <p:spPr>
          <a:xfrm>
            <a:off x="10702702" y="1959399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86B76137-49A9-2727-9F5D-918D3600B963}"/>
              </a:ext>
            </a:extLst>
          </p:cNvPr>
          <p:cNvCxnSpPr>
            <a:cxnSpLocks/>
          </p:cNvCxnSpPr>
          <p:nvPr/>
        </p:nvCxnSpPr>
        <p:spPr>
          <a:xfrm>
            <a:off x="10812351" y="2032770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ACC659CF-7AD1-447C-BDC8-C57C8AFAE412}"/>
              </a:ext>
            </a:extLst>
          </p:cNvPr>
          <p:cNvGrpSpPr/>
          <p:nvPr/>
        </p:nvGrpSpPr>
        <p:grpSpPr>
          <a:xfrm>
            <a:off x="9609783" y="2806443"/>
            <a:ext cx="292431" cy="375302"/>
            <a:chOff x="8465904" y="1703123"/>
            <a:chExt cx="290946" cy="546690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CBC906A1-28F5-28DF-9D48-0DA38B570AC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R" sz="1400">
                  <a:solidFill>
                    <a:schemeClr val="tx1"/>
                  </a:solidFill>
                </a:rPr>
                <a:t>W</a:t>
              </a:r>
              <a:r>
                <a:rPr lang="el-GR" sz="1400" baseline="-25000">
                  <a:solidFill>
                    <a:schemeClr val="tx1"/>
                  </a:solidFill>
                </a:rPr>
                <a:t>1</a:t>
              </a:r>
              <a:endParaRPr lang="en-GR" sz="1400" baseline="-25000">
                <a:solidFill>
                  <a:schemeClr val="tx1"/>
                </a:solidFill>
              </a:endParaRPr>
            </a:p>
          </p:txBody>
        </p:sp>
        <p:sp>
          <p:nvSpPr>
            <p:cNvPr id="214" name="Triangle 142">
              <a:extLst>
                <a:ext uri="{FF2B5EF4-FFF2-40B4-BE49-F238E27FC236}">
                  <a16:creationId xmlns:a16="http://schemas.microsoft.com/office/drawing/2014/main" id="{A7C34B1E-A42E-F0F5-B310-250F100B7F79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FECB09DA-36BD-4816-DFED-016279A10108}"/>
              </a:ext>
            </a:extLst>
          </p:cNvPr>
          <p:cNvCxnSpPr>
            <a:stCxn id="213" idx="3"/>
            <a:endCxn id="204" idx="2"/>
          </p:cNvCxnSpPr>
          <p:nvPr/>
        </p:nvCxnSpPr>
        <p:spPr>
          <a:xfrm flipV="1">
            <a:off x="9902214" y="2992445"/>
            <a:ext cx="607306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06C2C220-2745-6CAA-4245-C28552303713}"/>
              </a:ext>
            </a:extLst>
          </p:cNvPr>
          <p:cNvCxnSpPr>
            <a:cxnSpLocks/>
            <a:stCxn id="204" idx="6"/>
            <a:endCxn id="189" idx="2"/>
          </p:cNvCxnSpPr>
          <p:nvPr/>
        </p:nvCxnSpPr>
        <p:spPr>
          <a:xfrm flipV="1">
            <a:off x="10796069" y="2991117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rapezium 123">
            <a:extLst>
              <a:ext uri="{FF2B5EF4-FFF2-40B4-BE49-F238E27FC236}">
                <a16:creationId xmlns:a16="http://schemas.microsoft.com/office/drawing/2014/main" id="{0F95240E-11D8-25EC-7B25-9637C51D24A5}"/>
              </a:ext>
            </a:extLst>
          </p:cNvPr>
          <p:cNvSpPr/>
          <p:nvPr/>
        </p:nvSpPr>
        <p:spPr>
          <a:xfrm rot="10800000">
            <a:off x="9981391" y="2118172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18" name="Connector: Elbow 92">
            <a:extLst>
              <a:ext uri="{FF2B5EF4-FFF2-40B4-BE49-F238E27FC236}">
                <a16:creationId xmlns:a16="http://schemas.microsoft.com/office/drawing/2014/main" id="{4752E021-9007-108C-B636-DB34BCB881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08365" y="2149200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Connector: Elbow 93">
            <a:extLst>
              <a:ext uri="{FF2B5EF4-FFF2-40B4-BE49-F238E27FC236}">
                <a16:creationId xmlns:a16="http://schemas.microsoft.com/office/drawing/2014/main" id="{E152484A-362B-0664-C98A-16627AE5743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452679" y="2149200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>
            <a:extLst>
              <a:ext uri="{FF2B5EF4-FFF2-40B4-BE49-F238E27FC236}">
                <a16:creationId xmlns:a16="http://schemas.microsoft.com/office/drawing/2014/main" id="{0789EB8C-A223-C318-A708-4C9403C91AD4}"/>
              </a:ext>
            </a:extLst>
          </p:cNvPr>
          <p:cNvCxnSpPr>
            <a:cxnSpLocks/>
            <a:stCxn id="156" idx="1"/>
          </p:cNvCxnSpPr>
          <p:nvPr/>
        </p:nvCxnSpPr>
        <p:spPr>
          <a:xfrm flipH="1">
            <a:off x="8854512" y="3410010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FB29271F-105A-B1F1-F1F8-AD03577C160E}"/>
              </a:ext>
            </a:extLst>
          </p:cNvPr>
          <p:cNvCxnSpPr>
            <a:cxnSpLocks/>
          </p:cNvCxnSpPr>
          <p:nvPr/>
        </p:nvCxnSpPr>
        <p:spPr>
          <a:xfrm flipH="1">
            <a:off x="11091745" y="3410010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TextBox 311">
            <a:extLst>
              <a:ext uri="{FF2B5EF4-FFF2-40B4-BE49-F238E27FC236}">
                <a16:creationId xmlns:a16="http://schemas.microsoft.com/office/drawing/2014/main" id="{DEE60620-C25F-1240-1AC8-4A03C8E07B84}"/>
              </a:ext>
            </a:extLst>
          </p:cNvPr>
          <p:cNvSpPr txBox="1"/>
          <p:nvPr/>
        </p:nvSpPr>
        <p:spPr>
          <a:xfrm>
            <a:off x="7154039" y="137068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2E964696-C83A-EF43-CE75-130CF1D4A4DB}"/>
              </a:ext>
            </a:extLst>
          </p:cNvPr>
          <p:cNvSpPr txBox="1"/>
          <p:nvPr/>
        </p:nvSpPr>
        <p:spPr>
          <a:xfrm>
            <a:off x="9381006" y="137068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13550D50-C398-19C1-6C5F-1BB15391F1F5}"/>
              </a:ext>
            </a:extLst>
          </p:cNvPr>
          <p:cNvSpPr txBox="1"/>
          <p:nvPr/>
        </p:nvSpPr>
        <p:spPr>
          <a:xfrm rot="16200000">
            <a:off x="8623177" y="1156088"/>
            <a:ext cx="202329" cy="35116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GR" sz="3200"/>
              <a:t>…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A1B9F4E0-F47A-9D07-458A-693ED9D4D3B2}"/>
              </a:ext>
            </a:extLst>
          </p:cNvPr>
          <p:cNvSpPr txBox="1"/>
          <p:nvPr/>
        </p:nvSpPr>
        <p:spPr>
          <a:xfrm rot="16200000">
            <a:off x="10853409" y="1156088"/>
            <a:ext cx="202329" cy="35116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GR" sz="32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8160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Fault Detection Properties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680B8-3FCC-4673-8F19-CAEC6C40DCC2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3648974"/>
            <a:ext cx="10891299" cy="2553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Performed 15000 independent fault-injection campaigns</a:t>
            </a: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 possible scenarios of fault campaigns:</a:t>
            </a:r>
          </a:p>
          <a:p>
            <a:pPr marL="914400" lvl="1" indent="-457200" latinLnBrk="0">
              <a:buFont typeface="+mj-lt"/>
              <a:buAutoNum type="arabicPeriod"/>
            </a:pP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Detected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An error occurred, and the checker </a:t>
            </a:r>
            <a:r>
              <a:rPr lang="en-US" altLang="ja-JP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it</a:t>
            </a:r>
          </a:p>
          <a:p>
            <a:pPr marL="914400" lvl="1" indent="-457200" latinLnBrk="0">
              <a:buFont typeface="+mj-lt"/>
              <a:buAutoNum type="arabicPeriod"/>
            </a:pP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Silent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fault was </a:t>
            </a:r>
            <a:r>
              <a:rPr lang="en-US" altLang="ja-JP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masked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although the checker remained </a:t>
            </a:r>
            <a:r>
              <a:rPr lang="en-US" altLang="ja-JP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fault free</a:t>
            </a:r>
          </a:p>
          <a:p>
            <a:pPr marL="914400" lvl="1" indent="-457200" latinLnBrk="0">
              <a:buFont typeface="+mj-lt"/>
              <a:buAutoNum type="arabicPeriod"/>
            </a:pP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Positive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checker </a:t>
            </a:r>
            <a:r>
              <a:rPr lang="en-US" altLang="ja-JP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flagged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fault detection, but </a:t>
            </a:r>
            <a:r>
              <a:rPr lang="en-US" altLang="ja-JP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fault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occurred</a:t>
            </a:r>
          </a:p>
          <a:p>
            <a:pPr marL="914400" lvl="1" indent="-457200" latinLnBrk="0">
              <a:buFont typeface="+mj-lt"/>
              <a:buAutoNum type="arabicPeriod"/>
            </a:pPr>
            <a:r>
              <a:rPr lang="en-US" altLang="ja-JP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Negative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An error occurred, but the checker </a:t>
            </a:r>
            <a:r>
              <a:rPr lang="en-US" altLang="ja-JP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 not detect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it</a:t>
            </a:r>
          </a:p>
          <a:p>
            <a:pPr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C19F221-0474-8A4F-1094-2B06F331E4AA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C7116C-566B-7FC5-5594-16CDCE598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270125"/>
              </p:ext>
            </p:extLst>
          </p:nvPr>
        </p:nvGraphicFramePr>
        <p:xfrm>
          <a:off x="3051863" y="966547"/>
          <a:ext cx="6088273" cy="2615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1101">
                  <a:extLst>
                    <a:ext uri="{9D8B030D-6E8A-4147-A177-3AD203B41FA5}">
                      <a16:colId xmlns:a16="http://schemas.microsoft.com/office/drawing/2014/main" val="1526314992"/>
                    </a:ext>
                  </a:extLst>
                </a:gridCol>
                <a:gridCol w="1037648">
                  <a:extLst>
                    <a:ext uri="{9D8B030D-6E8A-4147-A177-3AD203B41FA5}">
                      <a16:colId xmlns:a16="http://schemas.microsoft.com/office/drawing/2014/main" val="1241396157"/>
                    </a:ext>
                  </a:extLst>
                </a:gridCol>
                <a:gridCol w="1037648">
                  <a:extLst>
                    <a:ext uri="{9D8B030D-6E8A-4147-A177-3AD203B41FA5}">
                      <a16:colId xmlns:a16="http://schemas.microsoft.com/office/drawing/2014/main" val="1706978013"/>
                    </a:ext>
                  </a:extLst>
                </a:gridCol>
                <a:gridCol w="1037648">
                  <a:extLst>
                    <a:ext uri="{9D8B030D-6E8A-4147-A177-3AD203B41FA5}">
                      <a16:colId xmlns:a16="http://schemas.microsoft.com/office/drawing/2014/main" val="1579931235"/>
                    </a:ext>
                  </a:extLst>
                </a:gridCol>
                <a:gridCol w="934228">
                  <a:extLst>
                    <a:ext uri="{9D8B030D-6E8A-4147-A177-3AD203B41FA5}">
                      <a16:colId xmlns:a16="http://schemas.microsoft.com/office/drawing/2014/main" val="3750893511"/>
                    </a:ext>
                  </a:extLst>
                </a:gridCol>
              </a:tblGrid>
              <a:tr h="435847">
                <a:tc>
                  <a:txBody>
                    <a:bodyPr/>
                    <a:lstStyle/>
                    <a:p>
                      <a:pPr algn="ctr"/>
                      <a:r>
                        <a:rPr lang="en-GR" b="1"/>
                        <a:t># of Faults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R" b="1"/>
                        <a:t>1 fault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R" b="1"/>
                        <a:t>1 – 5 faults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041257"/>
                  </a:ext>
                </a:extLst>
              </a:tr>
              <a:tr h="435847">
                <a:tc>
                  <a:txBody>
                    <a:bodyPr/>
                    <a:lstStyle/>
                    <a:p>
                      <a:pPr algn="ctr"/>
                      <a:r>
                        <a:rPr lang="en-GR" b="1"/>
                        <a:t>Block Sparsity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b="1"/>
                        <a:t>2:4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b="1"/>
                        <a:t>1:4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b="1"/>
                        <a:t>2:4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b="1"/>
                        <a:t>1:4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874709"/>
                  </a:ext>
                </a:extLst>
              </a:tr>
              <a:tr h="435847">
                <a:tc>
                  <a:txBody>
                    <a:bodyPr/>
                    <a:lstStyle/>
                    <a:p>
                      <a:pPr algn="ctr"/>
                      <a:r>
                        <a:rPr lang="en-GR" b="1"/>
                        <a:t>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81.11%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74.15%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95.61%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93.34%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497280"/>
                  </a:ext>
                </a:extLst>
              </a:tr>
              <a:tr h="435847">
                <a:tc>
                  <a:txBody>
                    <a:bodyPr/>
                    <a:lstStyle/>
                    <a:p>
                      <a:pPr algn="ctr"/>
                      <a:r>
                        <a:rPr lang="en-GR" b="1"/>
                        <a:t>Silent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12.46%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20.75%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2.15%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4.95%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826601"/>
                  </a:ext>
                </a:extLst>
              </a:tr>
              <a:tr h="435847">
                <a:tc>
                  <a:txBody>
                    <a:bodyPr/>
                    <a:lstStyle/>
                    <a:p>
                      <a:pPr algn="ctr"/>
                      <a:r>
                        <a:rPr lang="en-GR" b="1"/>
                        <a:t>False Positive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2.36%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2.58%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0.58%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0.69%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866864"/>
                  </a:ext>
                </a:extLst>
              </a:tr>
              <a:tr h="435847">
                <a:tc>
                  <a:txBody>
                    <a:bodyPr/>
                    <a:lstStyle/>
                    <a:p>
                      <a:pPr algn="ctr"/>
                      <a:r>
                        <a:rPr lang="en-GR" b="1"/>
                        <a:t>False Negative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4.07%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2.51%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1.65%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/>
                        <a:t>1.02%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347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2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Hardware Overhead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680B8-3FCC-4673-8F19-CAEC6C40DCC2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82472"/>
            <a:ext cx="10847717" cy="21183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Inputs and weights are 8-bit quantized integers</a:t>
            </a: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 overhead reduced with the size of the sparse tensor array</a:t>
            </a: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Sparser weights </a:t>
            </a:r>
            <a:r>
              <a:rPr lang="en-US" altLang="ja-JP">
                <a:latin typeface="Wingding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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lower power consumption in each TPE</a:t>
            </a: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 consumption in ICs and OCs independent of sparsity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64325E5-3B90-6C99-E88B-B9AC22FB51A0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77BBF-96C4-C406-D0B7-9391898F7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92" y="3400796"/>
            <a:ext cx="2514600" cy="294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2837B-02C3-DA1F-43B6-F0959212C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22" y="3369046"/>
            <a:ext cx="3492500" cy="3009900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0B5D5162-D2BF-C3B0-DA10-1D6DB2AC1D72}"/>
              </a:ext>
            </a:extLst>
          </p:cNvPr>
          <p:cNvSpPr/>
          <p:nvPr/>
        </p:nvSpPr>
        <p:spPr>
          <a:xfrm>
            <a:off x="9509429" y="2361537"/>
            <a:ext cx="208682" cy="874644"/>
          </a:xfrm>
          <a:prstGeom prst="rightBrace">
            <a:avLst>
              <a:gd name="adj1" fmla="val 4546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094A67-579D-DE14-0250-C635CF018310}"/>
              </a:ext>
            </a:extLst>
          </p:cNvPr>
          <p:cNvSpPr txBox="1"/>
          <p:nvPr/>
        </p:nvSpPr>
        <p:spPr>
          <a:xfrm>
            <a:off x="9718111" y="2198694"/>
            <a:ext cx="2243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GR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Greater power overhead for 1:4 block sparsity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B5C1F0-D119-068B-EA89-CE10FE2DF79D}"/>
              </a:ext>
            </a:extLst>
          </p:cNvPr>
          <p:cNvSpPr/>
          <p:nvPr/>
        </p:nvSpPr>
        <p:spPr>
          <a:xfrm>
            <a:off x="3287655" y="5284655"/>
            <a:ext cx="558857" cy="4589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34BCEF-B77C-CA5C-2D0B-C496989105A4}"/>
              </a:ext>
            </a:extLst>
          </p:cNvPr>
          <p:cNvSpPr/>
          <p:nvPr/>
        </p:nvSpPr>
        <p:spPr>
          <a:xfrm>
            <a:off x="3938004" y="4859239"/>
            <a:ext cx="558857" cy="4589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1791560-ECDC-F5DC-1DF7-2D776DD8D1A0}"/>
              </a:ext>
            </a:extLst>
          </p:cNvPr>
          <p:cNvSpPr/>
          <p:nvPr/>
        </p:nvSpPr>
        <p:spPr>
          <a:xfrm rot="20108530">
            <a:off x="4084519" y="3506735"/>
            <a:ext cx="1008013" cy="4589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70F82D8-7E4B-BCFE-95F7-5ED6F61F140D}"/>
              </a:ext>
            </a:extLst>
          </p:cNvPr>
          <p:cNvSpPr/>
          <p:nvPr/>
        </p:nvSpPr>
        <p:spPr>
          <a:xfrm rot="900000">
            <a:off x="6656258" y="5307563"/>
            <a:ext cx="1108814" cy="5048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AC60562-FECC-9599-88F7-0C779FE836AB}"/>
              </a:ext>
            </a:extLst>
          </p:cNvPr>
          <p:cNvSpPr/>
          <p:nvPr/>
        </p:nvSpPr>
        <p:spPr>
          <a:xfrm>
            <a:off x="7477708" y="4853257"/>
            <a:ext cx="1219695" cy="5552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E766D2E-2754-EDCE-1322-55245B4376F6}"/>
              </a:ext>
            </a:extLst>
          </p:cNvPr>
          <p:cNvSpPr/>
          <p:nvPr/>
        </p:nvSpPr>
        <p:spPr>
          <a:xfrm rot="20565889">
            <a:off x="7998500" y="3368366"/>
            <a:ext cx="1785757" cy="6719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6337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680B8-3FCC-4673-8F19-CAEC6C40DCC2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82471"/>
            <a:ext cx="10924564" cy="50092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 the </a:t>
            </a:r>
            <a:r>
              <a:rPr lang="en-US" altLang="ja-JP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widely accepted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ABFT methodology for online error checking to the unique characteristics of </a:t>
            </a:r>
            <a:r>
              <a:rPr lang="en-US" altLang="ja-JP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 systolic tensor arrays</a:t>
            </a:r>
          </a:p>
          <a:p>
            <a:pPr lvl="1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ja-JP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low-cost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checking logic is placed on the west and south end of the </a:t>
            </a:r>
            <a:r>
              <a:rPr lang="en-US" altLang="ja-JP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 systolic tensor array 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reuses its computation units to predict the checksum</a:t>
            </a:r>
          </a:p>
          <a:p>
            <a:pPr lvl="1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Checksum computation performed in a </a:t>
            </a:r>
            <a:r>
              <a:rPr lang="en-US" altLang="ja-JP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digit-serial</a:t>
            </a:r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manner to fit in the available hardware</a:t>
            </a:r>
          </a:p>
          <a:p>
            <a:pPr lvl="1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Fault detection properties validated by the rich fault-injection campaigns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B58AEB9-50AD-615A-8D8A-087C947F1B0D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2744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Calibri"/>
                <a:ea typeface="Calibri" panose="020F0502020204030204" pitchFamily="34" charset="0"/>
                <a:cs typeface="Calibri"/>
              </a:rPr>
              <a:t>Safety Critical Machine Learning Applications</a:t>
            </a:r>
            <a:endParaRPr lang="en-US" sz="3200" b="1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AC29ACB-12BE-6822-668B-75F8A7DBBA07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C80D98-4F4D-D591-0EC4-299F8A53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13" y="1939194"/>
            <a:ext cx="3381704" cy="2254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F1AC51-6B5B-678F-0217-2817693A018B}"/>
              </a:ext>
            </a:extLst>
          </p:cNvPr>
          <p:cNvSpPr txBox="1"/>
          <p:nvPr/>
        </p:nvSpPr>
        <p:spPr>
          <a:xfrm>
            <a:off x="849932" y="4193663"/>
            <a:ext cx="275126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R" sz="2400">
                <a:latin typeface="Calibri"/>
                <a:cs typeface="Calibri"/>
              </a:rPr>
              <a:t>Autonom</a:t>
            </a:r>
            <a:r>
              <a:rPr lang="en-US" sz="2400">
                <a:latin typeface="Calibri"/>
                <a:cs typeface="Calibri"/>
              </a:rPr>
              <a:t>o</a:t>
            </a:r>
            <a:r>
              <a:rPr lang="en-GR" sz="2400">
                <a:latin typeface="Calibri"/>
                <a:cs typeface="Calibri"/>
              </a:rPr>
              <a:t>us Driving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CB664-FBAB-D133-3DD9-D0E0901BF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03" y="1097248"/>
            <a:ext cx="4462298" cy="16663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D209F7-5213-7C63-D052-AE080B813E83}"/>
              </a:ext>
            </a:extLst>
          </p:cNvPr>
          <p:cNvSpPr txBox="1"/>
          <p:nvPr/>
        </p:nvSpPr>
        <p:spPr>
          <a:xfrm>
            <a:off x="6295175" y="2763620"/>
            <a:ext cx="2238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40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3F342B-1474-CD2B-64BD-4F60EEF0A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72" y="3441715"/>
            <a:ext cx="3384926" cy="25386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46D9B0-F2D9-3A1A-5E5A-B592AB062E61}"/>
              </a:ext>
            </a:extLst>
          </p:cNvPr>
          <p:cNvSpPr txBox="1"/>
          <p:nvPr/>
        </p:nvSpPr>
        <p:spPr>
          <a:xfrm>
            <a:off x="8574112" y="5980410"/>
            <a:ext cx="2919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400">
                <a:latin typeface="Calibri" panose="020F0502020204030204" pitchFamily="34" charset="0"/>
                <a:cs typeface="Calibri" panose="020F0502020204030204" pitchFamily="34" charset="0"/>
              </a:rPr>
              <a:t>Industrial Automation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C401FF-CDFB-EEA9-2977-FCADBA93A2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8" y="3441714"/>
            <a:ext cx="3759184" cy="25061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E8C1DC-5066-2B12-F0BB-A4F6C6AED534}"/>
              </a:ext>
            </a:extLst>
          </p:cNvPr>
          <p:cNvSpPr txBox="1"/>
          <p:nvPr/>
        </p:nvSpPr>
        <p:spPr>
          <a:xfrm>
            <a:off x="5500324" y="5894609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400">
                <a:latin typeface="Calibri" panose="020F0502020204030204" pitchFamily="34" charset="0"/>
                <a:cs typeface="Calibri" panose="020F0502020204030204" pitchFamily="34" charset="0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1186338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Weight pruning for model-size reduction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680B8-3FCC-4673-8F19-CAEC6C40DCC2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82472"/>
            <a:ext cx="11072292" cy="4957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0"/>
            <a:r>
              <a:rPr lang="en-US" b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 simple way to reduce neural network’s size</a:t>
            </a:r>
            <a:r>
              <a:rPr lang="el-GR" b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b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 pruning</a:t>
            </a:r>
          </a:p>
          <a:p>
            <a:pPr lvl="1" latinLnBrk="0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less important weights are removed</a:t>
            </a:r>
          </a:p>
          <a:p>
            <a:pPr lvl="1" latinLnBrk="0"/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Easier to fit in edge devices with limited resources</a:t>
            </a:r>
          </a:p>
          <a:p>
            <a:pPr lvl="1" latinLnBrk="0"/>
            <a:endParaRPr lang="en-GR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atinLnBrk="0"/>
            <a:r>
              <a:rPr lang="en-GR" b="0">
                <a:latin typeface="Calibri"/>
                <a:ea typeface="Calibri"/>
                <a:cs typeface="Calibri"/>
              </a:rPr>
              <a:t>Pruning results in sparse weights</a:t>
            </a:r>
            <a:endParaRPr lang="en-US" b="0">
              <a:latin typeface="Calibri"/>
              <a:ea typeface="Calibri"/>
              <a:cs typeface="Calibri"/>
            </a:endParaRPr>
          </a:p>
          <a:p>
            <a:pPr lvl="1" latinLnBrk="0"/>
            <a:endParaRPr lang="en-US">
              <a:latin typeface="Calibri"/>
              <a:ea typeface="Calibri"/>
              <a:cs typeface="Calibri"/>
            </a:endParaRPr>
          </a:p>
          <a:p>
            <a:pPr latinLnBrk="0"/>
            <a:r>
              <a:rPr lang="en-US" b="0">
                <a:latin typeface="Calibri"/>
                <a:ea typeface="Calibri"/>
                <a:cs typeface="Calibri"/>
              </a:rPr>
              <a:t>Reduce the number of required computations</a:t>
            </a:r>
          </a:p>
          <a:p>
            <a:pPr lvl="1" latinLnBrk="0"/>
            <a:r>
              <a:rPr lang="en-US">
                <a:latin typeface="Calibri"/>
                <a:ea typeface="Calibri"/>
                <a:cs typeface="Calibri"/>
              </a:rPr>
              <a:t>Significantly improve inference speed</a:t>
            </a:r>
          </a:p>
          <a:p>
            <a:pPr lvl="1" latinLnBrk="0"/>
            <a:r>
              <a:rPr lang="en-US">
                <a:latin typeface="Calibri"/>
                <a:ea typeface="Calibri"/>
                <a:cs typeface="Calibri"/>
              </a:rPr>
              <a:t>Allow for l</a:t>
            </a:r>
            <a:r>
              <a:rPr lang="en-US" b="0">
                <a:latin typeface="Calibri"/>
                <a:ea typeface="Calibri"/>
                <a:cs typeface="Calibri"/>
              </a:rPr>
              <a:t>ower computation cost during training</a:t>
            </a:r>
          </a:p>
          <a:p>
            <a:pPr lvl="2" latinLnBrk="0"/>
            <a:endParaRPr lang="en-US" b="0">
              <a:latin typeface="Calibri"/>
              <a:ea typeface="Calibri"/>
              <a:cs typeface="Calibri"/>
            </a:endParaRPr>
          </a:p>
          <a:p>
            <a:pPr latinLnBrk="0"/>
            <a:r>
              <a:rPr lang="en-US">
                <a:latin typeface="Calibri"/>
                <a:ea typeface="Calibri"/>
                <a:cs typeface="Calibri"/>
              </a:rPr>
              <a:t>To further reduce model size </a:t>
            </a:r>
            <a:r>
              <a:rPr lang="en-US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 combined with other compression techniques</a:t>
            </a:r>
            <a:endParaRPr lang="el-GR" b="0">
              <a:latin typeface="Calibri"/>
              <a:ea typeface="Calibri"/>
              <a:cs typeface="Calibri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DB324B-751E-9518-58BA-1368FA81685C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42F8189E-2F93-C89C-97AA-84648BAE28F2}"/>
              </a:ext>
            </a:extLst>
          </p:cNvPr>
          <p:cNvGrpSpPr/>
          <p:nvPr/>
        </p:nvGrpSpPr>
        <p:grpSpPr>
          <a:xfrm>
            <a:off x="8267648" y="1935985"/>
            <a:ext cx="1403876" cy="3485437"/>
            <a:chOff x="7551660" y="2511001"/>
            <a:chExt cx="1403876" cy="34854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9A635B-0240-E925-17C8-A3545337A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7765" r="63562"/>
            <a:stretch/>
          </p:blipFill>
          <p:spPr>
            <a:xfrm>
              <a:off x="7551660" y="4149312"/>
              <a:ext cx="1403876" cy="184712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9506B06-C3C3-562B-764B-AD9A9478A491}"/>
                </a:ext>
              </a:extLst>
            </p:cNvPr>
            <p:cNvSpPr/>
            <p:nvPr/>
          </p:nvSpPr>
          <p:spPr>
            <a:xfrm>
              <a:off x="7673143" y="2795672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13D830-C64E-54A9-68F5-EF7E503022E9}"/>
                </a:ext>
              </a:extLst>
            </p:cNvPr>
            <p:cNvSpPr/>
            <p:nvPr/>
          </p:nvSpPr>
          <p:spPr>
            <a:xfrm>
              <a:off x="7673143" y="3080343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2FF1D80-BDEC-840F-ACFE-617998603C50}"/>
                </a:ext>
              </a:extLst>
            </p:cNvPr>
            <p:cNvSpPr/>
            <p:nvPr/>
          </p:nvSpPr>
          <p:spPr>
            <a:xfrm>
              <a:off x="7673143" y="3365014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F7F7E9E-5AA2-43FA-4525-6DE7D5E97CF9}"/>
                </a:ext>
              </a:extLst>
            </p:cNvPr>
            <p:cNvSpPr/>
            <p:nvPr/>
          </p:nvSpPr>
          <p:spPr>
            <a:xfrm>
              <a:off x="7673143" y="3649685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874588-E46B-D5F0-4E78-8DC6AD874A00}"/>
                </a:ext>
              </a:extLst>
            </p:cNvPr>
            <p:cNvSpPr/>
            <p:nvPr/>
          </p:nvSpPr>
          <p:spPr>
            <a:xfrm>
              <a:off x="7673143" y="3934356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5A4240-74F1-064D-2FC6-93FEDF13DC02}"/>
                </a:ext>
              </a:extLst>
            </p:cNvPr>
            <p:cNvSpPr/>
            <p:nvPr/>
          </p:nvSpPr>
          <p:spPr>
            <a:xfrm>
              <a:off x="7673143" y="2511001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585F69-0DCF-02D2-F90A-6683605D797E}"/>
                </a:ext>
              </a:extLst>
            </p:cNvPr>
            <p:cNvSpPr/>
            <p:nvPr/>
          </p:nvSpPr>
          <p:spPr>
            <a:xfrm>
              <a:off x="8142516" y="3219985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3971FE2-A64B-5DF7-A551-1B31B386C19F}"/>
                </a:ext>
              </a:extLst>
            </p:cNvPr>
            <p:cNvSpPr/>
            <p:nvPr/>
          </p:nvSpPr>
          <p:spPr>
            <a:xfrm>
              <a:off x="8142516" y="3516073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DE8C607-4CD6-BC54-7B7C-00515AB7F9A8}"/>
                </a:ext>
              </a:extLst>
            </p:cNvPr>
            <p:cNvSpPr/>
            <p:nvPr/>
          </p:nvSpPr>
          <p:spPr>
            <a:xfrm>
              <a:off x="8142516" y="3812162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A63AF8-90EC-9A12-720B-283B5DB7001C}"/>
                </a:ext>
              </a:extLst>
            </p:cNvPr>
            <p:cNvSpPr/>
            <p:nvPr/>
          </p:nvSpPr>
          <p:spPr>
            <a:xfrm>
              <a:off x="8142516" y="2923897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08C1218-489F-3A32-BD71-1769AA8ABBBE}"/>
                </a:ext>
              </a:extLst>
            </p:cNvPr>
            <p:cNvSpPr/>
            <p:nvPr/>
          </p:nvSpPr>
          <p:spPr>
            <a:xfrm>
              <a:off x="8142516" y="2627809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FA6C4F2-F2DD-23F6-0C23-DF1E8DA3AF6E}"/>
                </a:ext>
              </a:extLst>
            </p:cNvPr>
            <p:cNvSpPr/>
            <p:nvPr/>
          </p:nvSpPr>
          <p:spPr>
            <a:xfrm>
              <a:off x="8611889" y="2795672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4B5DBF8-5D1A-D074-2825-53830CC0056A}"/>
                </a:ext>
              </a:extLst>
            </p:cNvPr>
            <p:cNvSpPr/>
            <p:nvPr/>
          </p:nvSpPr>
          <p:spPr>
            <a:xfrm>
              <a:off x="8611889" y="3080343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8DB1F4F-78E6-46D3-2F52-579DA10C2514}"/>
                </a:ext>
              </a:extLst>
            </p:cNvPr>
            <p:cNvSpPr/>
            <p:nvPr/>
          </p:nvSpPr>
          <p:spPr>
            <a:xfrm>
              <a:off x="8611889" y="3365014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AFA77AD-13DC-15EF-F9CD-88E2ED40F750}"/>
                </a:ext>
              </a:extLst>
            </p:cNvPr>
            <p:cNvSpPr/>
            <p:nvPr/>
          </p:nvSpPr>
          <p:spPr>
            <a:xfrm>
              <a:off x="8611889" y="3649685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C4466FB-D1E6-234C-BC33-E7FD98803D84}"/>
                </a:ext>
              </a:extLst>
            </p:cNvPr>
            <p:cNvSpPr/>
            <p:nvPr/>
          </p:nvSpPr>
          <p:spPr>
            <a:xfrm>
              <a:off x="8611889" y="3934356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7A53FE-03FB-90C7-725A-08BE0F91CEFB}"/>
                </a:ext>
              </a:extLst>
            </p:cNvPr>
            <p:cNvSpPr/>
            <p:nvPr/>
          </p:nvSpPr>
          <p:spPr>
            <a:xfrm>
              <a:off x="8611889" y="2511001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585D466-168C-B1C3-35DC-C9EA12BF0F3A}"/>
                </a:ext>
              </a:extLst>
            </p:cNvPr>
            <p:cNvCxnSpPr>
              <a:stCxn id="14" idx="6"/>
              <a:endCxn id="23" idx="2"/>
            </p:cNvCxnSpPr>
            <p:nvPr/>
          </p:nvCxnSpPr>
          <p:spPr>
            <a:xfrm>
              <a:off x="7844246" y="2596553"/>
              <a:ext cx="298270" cy="116808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AD2BE8D-6C15-1628-4B3E-AAD577DCF0EA}"/>
                </a:ext>
              </a:extLst>
            </p:cNvPr>
            <p:cNvCxnSpPr>
              <a:stCxn id="14" idx="6"/>
              <a:endCxn id="18" idx="2"/>
            </p:cNvCxnSpPr>
            <p:nvPr/>
          </p:nvCxnSpPr>
          <p:spPr>
            <a:xfrm>
              <a:off x="7844246" y="2596553"/>
              <a:ext cx="298270" cy="412896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C103FA7-232B-7600-3424-E966C0685664}"/>
                </a:ext>
              </a:extLst>
            </p:cNvPr>
            <p:cNvCxnSpPr>
              <a:stCxn id="14" idx="6"/>
              <a:endCxn id="15" idx="2"/>
            </p:cNvCxnSpPr>
            <p:nvPr/>
          </p:nvCxnSpPr>
          <p:spPr>
            <a:xfrm>
              <a:off x="7844246" y="2596553"/>
              <a:ext cx="298270" cy="708984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B2C2263-1D19-FA82-1E74-3087820D9A3C}"/>
                </a:ext>
              </a:extLst>
            </p:cNvPr>
            <p:cNvCxnSpPr>
              <a:stCxn id="14" idx="6"/>
              <a:endCxn id="16" idx="2"/>
            </p:cNvCxnSpPr>
            <p:nvPr/>
          </p:nvCxnSpPr>
          <p:spPr>
            <a:xfrm>
              <a:off x="7844246" y="2596553"/>
              <a:ext cx="298270" cy="1005072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B222E15-2F0D-F958-5ABF-4382936CFF99}"/>
                </a:ext>
              </a:extLst>
            </p:cNvPr>
            <p:cNvCxnSpPr>
              <a:stCxn id="14" idx="6"/>
              <a:endCxn id="17" idx="2"/>
            </p:cNvCxnSpPr>
            <p:nvPr/>
          </p:nvCxnSpPr>
          <p:spPr>
            <a:xfrm>
              <a:off x="7844246" y="2596553"/>
              <a:ext cx="298270" cy="1301161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A6782F6-B21A-E044-F063-894DC3EE49FC}"/>
                </a:ext>
              </a:extLst>
            </p:cNvPr>
            <p:cNvCxnSpPr>
              <a:stCxn id="8" idx="6"/>
              <a:endCxn id="23" idx="2"/>
            </p:cNvCxnSpPr>
            <p:nvPr/>
          </p:nvCxnSpPr>
          <p:spPr>
            <a:xfrm flipV="1">
              <a:off x="7844246" y="2713361"/>
              <a:ext cx="298270" cy="167863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AF44C3F-9B2A-1011-5D82-BC68585F879D}"/>
                </a:ext>
              </a:extLst>
            </p:cNvPr>
            <p:cNvCxnSpPr>
              <a:stCxn id="8" idx="6"/>
              <a:endCxn id="18" idx="3"/>
            </p:cNvCxnSpPr>
            <p:nvPr/>
          </p:nvCxnSpPr>
          <p:spPr>
            <a:xfrm>
              <a:off x="7844246" y="2881224"/>
              <a:ext cx="298270" cy="128225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68424F3-B285-93F5-4837-C0F8BDC7BF99}"/>
                </a:ext>
              </a:extLst>
            </p:cNvPr>
            <p:cNvCxnSpPr>
              <a:stCxn id="8" idx="6"/>
              <a:endCxn id="15" idx="2"/>
            </p:cNvCxnSpPr>
            <p:nvPr/>
          </p:nvCxnSpPr>
          <p:spPr>
            <a:xfrm>
              <a:off x="7844246" y="2881224"/>
              <a:ext cx="298270" cy="424313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80BE7D9-4A9B-ABA7-7EDD-C572DF24760C}"/>
                </a:ext>
              </a:extLst>
            </p:cNvPr>
            <p:cNvCxnSpPr>
              <a:stCxn id="8" idx="6"/>
              <a:endCxn id="16" idx="2"/>
            </p:cNvCxnSpPr>
            <p:nvPr/>
          </p:nvCxnSpPr>
          <p:spPr>
            <a:xfrm>
              <a:off x="7844246" y="2881224"/>
              <a:ext cx="298270" cy="720401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AAF3281-DC21-AA67-D6F4-F71929560C13}"/>
                </a:ext>
              </a:extLst>
            </p:cNvPr>
            <p:cNvCxnSpPr>
              <a:stCxn id="8" idx="6"/>
              <a:endCxn id="17" idx="2"/>
            </p:cNvCxnSpPr>
            <p:nvPr/>
          </p:nvCxnSpPr>
          <p:spPr>
            <a:xfrm>
              <a:off x="7844246" y="2881224"/>
              <a:ext cx="298270" cy="1016490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A015B7E-BA10-04C8-67DC-5543A4201391}"/>
                </a:ext>
              </a:extLst>
            </p:cNvPr>
            <p:cNvCxnSpPr>
              <a:stCxn id="9" idx="6"/>
              <a:endCxn id="18" idx="2"/>
            </p:cNvCxnSpPr>
            <p:nvPr/>
          </p:nvCxnSpPr>
          <p:spPr>
            <a:xfrm flipV="1">
              <a:off x="7844246" y="3009449"/>
              <a:ext cx="298270" cy="156446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F93AE62-00DB-91A4-247D-428E415D32D6}"/>
                </a:ext>
              </a:extLst>
            </p:cNvPr>
            <p:cNvCxnSpPr>
              <a:stCxn id="9" idx="6"/>
              <a:endCxn id="23" idx="2"/>
            </p:cNvCxnSpPr>
            <p:nvPr/>
          </p:nvCxnSpPr>
          <p:spPr>
            <a:xfrm flipV="1">
              <a:off x="7844246" y="2713361"/>
              <a:ext cx="298270" cy="452534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BC24B2F-EFDE-D3C1-1B49-7CA6D6F328B6}"/>
                </a:ext>
              </a:extLst>
            </p:cNvPr>
            <p:cNvCxnSpPr>
              <a:stCxn id="9" idx="6"/>
              <a:endCxn id="15" idx="2"/>
            </p:cNvCxnSpPr>
            <p:nvPr/>
          </p:nvCxnSpPr>
          <p:spPr>
            <a:xfrm>
              <a:off x="7844246" y="3165895"/>
              <a:ext cx="298270" cy="139642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0FEEBEA-A13F-7717-8976-A132A53AF5AD}"/>
                </a:ext>
              </a:extLst>
            </p:cNvPr>
            <p:cNvCxnSpPr>
              <a:stCxn id="9" idx="6"/>
              <a:endCxn id="16" idx="2"/>
            </p:cNvCxnSpPr>
            <p:nvPr/>
          </p:nvCxnSpPr>
          <p:spPr>
            <a:xfrm>
              <a:off x="7844246" y="3165895"/>
              <a:ext cx="298270" cy="435730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5EDFC73-E743-1491-AC75-AF69A3CBDB4F}"/>
                </a:ext>
              </a:extLst>
            </p:cNvPr>
            <p:cNvCxnSpPr>
              <a:stCxn id="9" idx="6"/>
              <a:endCxn id="17" idx="2"/>
            </p:cNvCxnSpPr>
            <p:nvPr/>
          </p:nvCxnSpPr>
          <p:spPr>
            <a:xfrm>
              <a:off x="7844246" y="3165895"/>
              <a:ext cx="298270" cy="73181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96965D3-599A-824A-6929-6C1F7BE39844}"/>
                </a:ext>
              </a:extLst>
            </p:cNvPr>
            <p:cNvCxnSpPr>
              <a:stCxn id="10" idx="6"/>
              <a:endCxn id="23" idx="2"/>
            </p:cNvCxnSpPr>
            <p:nvPr/>
          </p:nvCxnSpPr>
          <p:spPr>
            <a:xfrm flipV="1">
              <a:off x="7844246" y="2713361"/>
              <a:ext cx="298270" cy="737205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CD23CC1-4A6C-56EE-7E68-3536E715B278}"/>
                </a:ext>
              </a:extLst>
            </p:cNvPr>
            <p:cNvCxnSpPr>
              <a:stCxn id="10" idx="6"/>
              <a:endCxn id="18" idx="2"/>
            </p:cNvCxnSpPr>
            <p:nvPr/>
          </p:nvCxnSpPr>
          <p:spPr>
            <a:xfrm flipV="1">
              <a:off x="7844246" y="3009449"/>
              <a:ext cx="298270" cy="441117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4B18A9E-716F-D693-0ED0-721BC3FDD83C}"/>
                </a:ext>
              </a:extLst>
            </p:cNvPr>
            <p:cNvCxnSpPr>
              <a:stCxn id="10" idx="6"/>
              <a:endCxn id="15" idx="2"/>
            </p:cNvCxnSpPr>
            <p:nvPr/>
          </p:nvCxnSpPr>
          <p:spPr>
            <a:xfrm flipV="1">
              <a:off x="7844246" y="3305537"/>
              <a:ext cx="298270" cy="14502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BFC3DFC-4D6B-B4CF-6122-45FEEF07E3C8}"/>
                </a:ext>
              </a:extLst>
            </p:cNvPr>
            <p:cNvCxnSpPr>
              <a:stCxn id="10" idx="6"/>
              <a:endCxn id="16" idx="2"/>
            </p:cNvCxnSpPr>
            <p:nvPr/>
          </p:nvCxnSpPr>
          <p:spPr>
            <a:xfrm>
              <a:off x="7844246" y="3450566"/>
              <a:ext cx="298270" cy="15105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D15E8D0-4A00-8076-030A-7FCAA6575896}"/>
                </a:ext>
              </a:extLst>
            </p:cNvPr>
            <p:cNvCxnSpPr>
              <a:stCxn id="10" idx="6"/>
              <a:endCxn id="17" idx="2"/>
            </p:cNvCxnSpPr>
            <p:nvPr/>
          </p:nvCxnSpPr>
          <p:spPr>
            <a:xfrm>
              <a:off x="7844246" y="3450566"/>
              <a:ext cx="298270" cy="447148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376B30-0D35-7AF9-B905-CDBE69C971E5}"/>
                </a:ext>
              </a:extLst>
            </p:cNvPr>
            <p:cNvCxnSpPr>
              <a:cxnSpLocks/>
              <a:stCxn id="11" idx="6"/>
              <a:endCxn id="23" idx="2"/>
            </p:cNvCxnSpPr>
            <p:nvPr/>
          </p:nvCxnSpPr>
          <p:spPr>
            <a:xfrm flipV="1">
              <a:off x="7844246" y="2713361"/>
              <a:ext cx="298270" cy="1021876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F0F58EC-6F8B-FA75-6703-51A4215B63CC}"/>
                </a:ext>
              </a:extLst>
            </p:cNvPr>
            <p:cNvCxnSpPr>
              <a:stCxn id="11" idx="6"/>
              <a:endCxn id="18" idx="2"/>
            </p:cNvCxnSpPr>
            <p:nvPr/>
          </p:nvCxnSpPr>
          <p:spPr>
            <a:xfrm flipV="1">
              <a:off x="7844246" y="3009449"/>
              <a:ext cx="298270" cy="725788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918F43C-419D-343D-D7B7-229DF05B4DB3}"/>
                </a:ext>
              </a:extLst>
            </p:cNvPr>
            <p:cNvCxnSpPr>
              <a:stCxn id="11" idx="6"/>
              <a:endCxn id="15" idx="2"/>
            </p:cNvCxnSpPr>
            <p:nvPr/>
          </p:nvCxnSpPr>
          <p:spPr>
            <a:xfrm flipV="1">
              <a:off x="7844246" y="3305537"/>
              <a:ext cx="298270" cy="429700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50D6AC6-1397-2DD8-0E8A-097AFD438B92}"/>
                </a:ext>
              </a:extLst>
            </p:cNvPr>
            <p:cNvCxnSpPr>
              <a:stCxn id="11" idx="6"/>
              <a:endCxn id="16" idx="2"/>
            </p:cNvCxnSpPr>
            <p:nvPr/>
          </p:nvCxnSpPr>
          <p:spPr>
            <a:xfrm flipV="1">
              <a:off x="7844246" y="3601625"/>
              <a:ext cx="298270" cy="133612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7415919-2F8F-9B99-CD72-12601308F1CF}"/>
                </a:ext>
              </a:extLst>
            </p:cNvPr>
            <p:cNvCxnSpPr>
              <a:stCxn id="11" idx="6"/>
              <a:endCxn id="17" idx="2"/>
            </p:cNvCxnSpPr>
            <p:nvPr/>
          </p:nvCxnSpPr>
          <p:spPr>
            <a:xfrm>
              <a:off x="7844246" y="3735237"/>
              <a:ext cx="298270" cy="162477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51F6A17-6327-1CC2-9F79-6C81FF47F341}"/>
                </a:ext>
              </a:extLst>
            </p:cNvPr>
            <p:cNvCxnSpPr>
              <a:stCxn id="12" idx="6"/>
              <a:endCxn id="23" idx="2"/>
            </p:cNvCxnSpPr>
            <p:nvPr/>
          </p:nvCxnSpPr>
          <p:spPr>
            <a:xfrm flipV="1">
              <a:off x="7844246" y="2713361"/>
              <a:ext cx="298270" cy="1306547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714BA61-4040-9319-87CE-12D7DE58FC78}"/>
                </a:ext>
              </a:extLst>
            </p:cNvPr>
            <p:cNvCxnSpPr>
              <a:stCxn id="12" idx="6"/>
              <a:endCxn id="18" idx="2"/>
            </p:cNvCxnSpPr>
            <p:nvPr/>
          </p:nvCxnSpPr>
          <p:spPr>
            <a:xfrm flipV="1">
              <a:off x="7844246" y="3009449"/>
              <a:ext cx="298270" cy="101045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D731270-56CE-B728-8D6F-26327CC5EFF2}"/>
                </a:ext>
              </a:extLst>
            </p:cNvPr>
            <p:cNvCxnSpPr>
              <a:stCxn id="12" idx="6"/>
              <a:endCxn id="15" idx="2"/>
            </p:cNvCxnSpPr>
            <p:nvPr/>
          </p:nvCxnSpPr>
          <p:spPr>
            <a:xfrm flipV="1">
              <a:off x="7844246" y="3305537"/>
              <a:ext cx="298270" cy="714371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B6C9C2-0E4A-1755-D7A1-951212378435}"/>
                </a:ext>
              </a:extLst>
            </p:cNvPr>
            <p:cNvCxnSpPr>
              <a:stCxn id="12" idx="6"/>
              <a:endCxn id="16" idx="2"/>
            </p:cNvCxnSpPr>
            <p:nvPr/>
          </p:nvCxnSpPr>
          <p:spPr>
            <a:xfrm flipV="1">
              <a:off x="7844246" y="3601625"/>
              <a:ext cx="298270" cy="418283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C105F98-58F3-AF82-B7DF-0F673550D975}"/>
                </a:ext>
              </a:extLst>
            </p:cNvPr>
            <p:cNvCxnSpPr>
              <a:stCxn id="12" idx="6"/>
              <a:endCxn id="17" idx="2"/>
            </p:cNvCxnSpPr>
            <p:nvPr/>
          </p:nvCxnSpPr>
          <p:spPr>
            <a:xfrm flipV="1">
              <a:off x="7844246" y="3897714"/>
              <a:ext cx="298270" cy="122194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20719D6-2D06-5A75-7E5B-34347E806949}"/>
                </a:ext>
              </a:extLst>
            </p:cNvPr>
            <p:cNvCxnSpPr>
              <a:stCxn id="23" idx="6"/>
              <a:endCxn id="29" idx="2"/>
            </p:cNvCxnSpPr>
            <p:nvPr/>
          </p:nvCxnSpPr>
          <p:spPr>
            <a:xfrm flipV="1">
              <a:off x="8313619" y="2596553"/>
              <a:ext cx="298270" cy="116808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CB9F10E-DCD9-7F45-823E-BCE1607B1D82}"/>
                </a:ext>
              </a:extLst>
            </p:cNvPr>
            <p:cNvCxnSpPr>
              <a:stCxn id="23" idx="6"/>
              <a:endCxn id="24" idx="2"/>
            </p:cNvCxnSpPr>
            <p:nvPr/>
          </p:nvCxnSpPr>
          <p:spPr>
            <a:xfrm>
              <a:off x="8313619" y="2713361"/>
              <a:ext cx="298270" cy="167863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C3F7085-2E82-8F6F-A695-B3892A8BCBDB}"/>
                </a:ext>
              </a:extLst>
            </p:cNvPr>
            <p:cNvCxnSpPr>
              <a:stCxn id="23" idx="6"/>
              <a:endCxn id="25" idx="2"/>
            </p:cNvCxnSpPr>
            <p:nvPr/>
          </p:nvCxnSpPr>
          <p:spPr>
            <a:xfrm>
              <a:off x="8313619" y="2713361"/>
              <a:ext cx="298270" cy="452534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49263F4-5EF3-2756-AD2D-4DBEAA838625}"/>
                </a:ext>
              </a:extLst>
            </p:cNvPr>
            <p:cNvCxnSpPr>
              <a:stCxn id="23" idx="6"/>
              <a:endCxn id="26" idx="2"/>
            </p:cNvCxnSpPr>
            <p:nvPr/>
          </p:nvCxnSpPr>
          <p:spPr>
            <a:xfrm>
              <a:off x="8313619" y="2713361"/>
              <a:ext cx="298270" cy="737205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0730E-5ECC-AFA1-AE58-8248642345E5}"/>
                </a:ext>
              </a:extLst>
            </p:cNvPr>
            <p:cNvCxnSpPr>
              <a:stCxn id="23" idx="6"/>
              <a:endCxn id="27" idx="2"/>
            </p:cNvCxnSpPr>
            <p:nvPr/>
          </p:nvCxnSpPr>
          <p:spPr>
            <a:xfrm>
              <a:off x="8313619" y="2713361"/>
              <a:ext cx="298270" cy="1021876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1640867-0B4A-28F3-AB1B-E0B1C484B042}"/>
                </a:ext>
              </a:extLst>
            </p:cNvPr>
            <p:cNvCxnSpPr>
              <a:stCxn id="23" idx="6"/>
              <a:endCxn id="28" idx="2"/>
            </p:cNvCxnSpPr>
            <p:nvPr/>
          </p:nvCxnSpPr>
          <p:spPr>
            <a:xfrm>
              <a:off x="8313619" y="2713361"/>
              <a:ext cx="298270" cy="1306547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F5A885F-D4C0-187C-CE1F-38D598B4EBB0}"/>
                </a:ext>
              </a:extLst>
            </p:cNvPr>
            <p:cNvCxnSpPr>
              <a:stCxn id="18" idx="6"/>
              <a:endCxn id="29" idx="2"/>
            </p:cNvCxnSpPr>
            <p:nvPr/>
          </p:nvCxnSpPr>
          <p:spPr>
            <a:xfrm flipV="1">
              <a:off x="8313619" y="2596553"/>
              <a:ext cx="298270" cy="412896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06899087-432B-BC1C-117E-AC321EF637D6}"/>
                </a:ext>
              </a:extLst>
            </p:cNvPr>
            <p:cNvCxnSpPr>
              <a:stCxn id="18" idx="6"/>
              <a:endCxn id="24" idx="2"/>
            </p:cNvCxnSpPr>
            <p:nvPr/>
          </p:nvCxnSpPr>
          <p:spPr>
            <a:xfrm flipV="1">
              <a:off x="8313619" y="2881224"/>
              <a:ext cx="298270" cy="128225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944F28C5-ED23-6F86-D4A3-E832B375A673}"/>
                </a:ext>
              </a:extLst>
            </p:cNvPr>
            <p:cNvCxnSpPr>
              <a:stCxn id="18" idx="6"/>
              <a:endCxn id="25" idx="2"/>
            </p:cNvCxnSpPr>
            <p:nvPr/>
          </p:nvCxnSpPr>
          <p:spPr>
            <a:xfrm>
              <a:off x="8313619" y="3009449"/>
              <a:ext cx="298270" cy="156446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7E4117D-D414-4FB8-3307-5AAA4166850B}"/>
                </a:ext>
              </a:extLst>
            </p:cNvPr>
            <p:cNvCxnSpPr>
              <a:stCxn id="18" idx="6"/>
              <a:endCxn id="26" idx="2"/>
            </p:cNvCxnSpPr>
            <p:nvPr/>
          </p:nvCxnSpPr>
          <p:spPr>
            <a:xfrm>
              <a:off x="8313619" y="3009449"/>
              <a:ext cx="298270" cy="441117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8164B0F-4F7B-3DFF-3A1E-0BF214D4E4B9}"/>
                </a:ext>
              </a:extLst>
            </p:cNvPr>
            <p:cNvCxnSpPr>
              <a:stCxn id="18" idx="6"/>
              <a:endCxn id="27" idx="2"/>
            </p:cNvCxnSpPr>
            <p:nvPr/>
          </p:nvCxnSpPr>
          <p:spPr>
            <a:xfrm>
              <a:off x="8313619" y="3009449"/>
              <a:ext cx="298270" cy="725788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A847A71-30DC-B6DD-9AF0-DA55E973F5D1}"/>
                </a:ext>
              </a:extLst>
            </p:cNvPr>
            <p:cNvCxnSpPr>
              <a:stCxn id="18" idx="6"/>
              <a:endCxn id="28" idx="2"/>
            </p:cNvCxnSpPr>
            <p:nvPr/>
          </p:nvCxnSpPr>
          <p:spPr>
            <a:xfrm>
              <a:off x="8313619" y="3009449"/>
              <a:ext cx="298270" cy="101045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1572A0A-2CD3-AC86-1A62-1B7939223700}"/>
                </a:ext>
              </a:extLst>
            </p:cNvPr>
            <p:cNvCxnSpPr>
              <a:stCxn id="15" idx="6"/>
              <a:endCxn id="29" idx="2"/>
            </p:cNvCxnSpPr>
            <p:nvPr/>
          </p:nvCxnSpPr>
          <p:spPr>
            <a:xfrm flipV="1">
              <a:off x="8313619" y="2596553"/>
              <a:ext cx="298270" cy="708984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44F8AD9-C993-260D-5142-7A8168BB5D3D}"/>
                </a:ext>
              </a:extLst>
            </p:cNvPr>
            <p:cNvCxnSpPr>
              <a:stCxn id="15" idx="6"/>
              <a:endCxn id="24" idx="2"/>
            </p:cNvCxnSpPr>
            <p:nvPr/>
          </p:nvCxnSpPr>
          <p:spPr>
            <a:xfrm flipV="1">
              <a:off x="8313619" y="2881224"/>
              <a:ext cx="298270" cy="424313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147334D2-A640-8B7A-5414-A8E85D1615A6}"/>
                </a:ext>
              </a:extLst>
            </p:cNvPr>
            <p:cNvCxnSpPr>
              <a:stCxn id="15" idx="6"/>
              <a:endCxn id="25" idx="2"/>
            </p:cNvCxnSpPr>
            <p:nvPr/>
          </p:nvCxnSpPr>
          <p:spPr>
            <a:xfrm flipV="1">
              <a:off x="8313619" y="3165895"/>
              <a:ext cx="298270" cy="139642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1291899-E2E0-44FF-83EF-A63BCD0F7398}"/>
                </a:ext>
              </a:extLst>
            </p:cNvPr>
            <p:cNvCxnSpPr>
              <a:stCxn id="15" idx="6"/>
              <a:endCxn id="26" idx="2"/>
            </p:cNvCxnSpPr>
            <p:nvPr/>
          </p:nvCxnSpPr>
          <p:spPr>
            <a:xfrm>
              <a:off x="8313619" y="3305537"/>
              <a:ext cx="298270" cy="14502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D70AF83-FC56-7DBA-6D40-9E4D36257A61}"/>
                </a:ext>
              </a:extLst>
            </p:cNvPr>
            <p:cNvCxnSpPr>
              <a:stCxn id="15" idx="6"/>
              <a:endCxn id="27" idx="2"/>
            </p:cNvCxnSpPr>
            <p:nvPr/>
          </p:nvCxnSpPr>
          <p:spPr>
            <a:xfrm>
              <a:off x="8313619" y="3305537"/>
              <a:ext cx="298270" cy="429700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AA15E56-3DD8-0675-CD20-70D338D1D57B}"/>
                </a:ext>
              </a:extLst>
            </p:cNvPr>
            <p:cNvCxnSpPr>
              <a:stCxn id="15" idx="6"/>
              <a:endCxn id="28" idx="2"/>
            </p:cNvCxnSpPr>
            <p:nvPr/>
          </p:nvCxnSpPr>
          <p:spPr>
            <a:xfrm>
              <a:off x="8313619" y="3305537"/>
              <a:ext cx="298270" cy="714371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F8FC1AF3-1DC1-144F-4BE7-658A70EC7240}"/>
                </a:ext>
              </a:extLst>
            </p:cNvPr>
            <p:cNvCxnSpPr>
              <a:stCxn id="16" idx="6"/>
              <a:endCxn id="29" idx="2"/>
            </p:cNvCxnSpPr>
            <p:nvPr/>
          </p:nvCxnSpPr>
          <p:spPr>
            <a:xfrm flipV="1">
              <a:off x="8313619" y="2596553"/>
              <a:ext cx="298270" cy="1005072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0CC4CF3B-872D-3CEA-0AC9-5C74EA5AF77D}"/>
                </a:ext>
              </a:extLst>
            </p:cNvPr>
            <p:cNvCxnSpPr>
              <a:stCxn id="16" idx="6"/>
              <a:endCxn id="24" idx="2"/>
            </p:cNvCxnSpPr>
            <p:nvPr/>
          </p:nvCxnSpPr>
          <p:spPr>
            <a:xfrm flipV="1">
              <a:off x="8313619" y="2881224"/>
              <a:ext cx="298270" cy="720401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10F1C11-ECF5-839C-F00D-C2991E973F39}"/>
                </a:ext>
              </a:extLst>
            </p:cNvPr>
            <p:cNvCxnSpPr>
              <a:stCxn id="16" idx="6"/>
              <a:endCxn id="25" idx="2"/>
            </p:cNvCxnSpPr>
            <p:nvPr/>
          </p:nvCxnSpPr>
          <p:spPr>
            <a:xfrm flipV="1">
              <a:off x="8313619" y="3165895"/>
              <a:ext cx="298270" cy="435730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CB732B3-81DB-9AB6-705D-AE925BC887AE}"/>
                </a:ext>
              </a:extLst>
            </p:cNvPr>
            <p:cNvCxnSpPr>
              <a:stCxn id="16" idx="6"/>
              <a:endCxn id="26" idx="2"/>
            </p:cNvCxnSpPr>
            <p:nvPr/>
          </p:nvCxnSpPr>
          <p:spPr>
            <a:xfrm flipV="1">
              <a:off x="8313619" y="3450566"/>
              <a:ext cx="298270" cy="15105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3E026AC-AE28-21F6-8B3B-71D2B1DD3BF4}"/>
                </a:ext>
              </a:extLst>
            </p:cNvPr>
            <p:cNvCxnSpPr>
              <a:stCxn id="16" idx="6"/>
              <a:endCxn id="27" idx="2"/>
            </p:cNvCxnSpPr>
            <p:nvPr/>
          </p:nvCxnSpPr>
          <p:spPr>
            <a:xfrm>
              <a:off x="8313619" y="3601625"/>
              <a:ext cx="298270" cy="133612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AE32DC15-84C9-37BA-4A0C-7BA03CF70421}"/>
                </a:ext>
              </a:extLst>
            </p:cNvPr>
            <p:cNvCxnSpPr>
              <a:stCxn id="16" idx="6"/>
              <a:endCxn id="28" idx="2"/>
            </p:cNvCxnSpPr>
            <p:nvPr/>
          </p:nvCxnSpPr>
          <p:spPr>
            <a:xfrm>
              <a:off x="8313619" y="3601625"/>
              <a:ext cx="298270" cy="418283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4B20FE31-F10C-68B4-92C1-3629588EF09C}"/>
                </a:ext>
              </a:extLst>
            </p:cNvPr>
            <p:cNvCxnSpPr>
              <a:stCxn id="17" idx="6"/>
              <a:endCxn id="29" idx="2"/>
            </p:cNvCxnSpPr>
            <p:nvPr/>
          </p:nvCxnSpPr>
          <p:spPr>
            <a:xfrm flipV="1">
              <a:off x="8313619" y="2596553"/>
              <a:ext cx="298270" cy="1301161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22C8DDA-EA6E-D940-BDFD-CEDADD82C51D}"/>
                </a:ext>
              </a:extLst>
            </p:cNvPr>
            <p:cNvCxnSpPr>
              <a:stCxn id="17" idx="6"/>
              <a:endCxn id="24" idx="2"/>
            </p:cNvCxnSpPr>
            <p:nvPr/>
          </p:nvCxnSpPr>
          <p:spPr>
            <a:xfrm flipV="1">
              <a:off x="8313619" y="2881224"/>
              <a:ext cx="298270" cy="1016490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A72D20CC-CACA-6DB9-AA03-244315FBCBB4}"/>
                </a:ext>
              </a:extLst>
            </p:cNvPr>
            <p:cNvCxnSpPr>
              <a:stCxn id="17" idx="6"/>
              <a:endCxn id="25" idx="2"/>
            </p:cNvCxnSpPr>
            <p:nvPr/>
          </p:nvCxnSpPr>
          <p:spPr>
            <a:xfrm flipV="1">
              <a:off x="8313619" y="3165895"/>
              <a:ext cx="298270" cy="73181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7195097A-9753-5AAF-1D13-D4DCB7FF155C}"/>
                </a:ext>
              </a:extLst>
            </p:cNvPr>
            <p:cNvCxnSpPr>
              <a:stCxn id="17" idx="6"/>
              <a:endCxn id="26" idx="2"/>
            </p:cNvCxnSpPr>
            <p:nvPr/>
          </p:nvCxnSpPr>
          <p:spPr>
            <a:xfrm flipV="1">
              <a:off x="8313619" y="3450566"/>
              <a:ext cx="298270" cy="447148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BA56FCCF-28B1-2690-069C-2842253C2DEC}"/>
                </a:ext>
              </a:extLst>
            </p:cNvPr>
            <p:cNvCxnSpPr>
              <a:stCxn id="17" idx="6"/>
              <a:endCxn id="27" idx="2"/>
            </p:cNvCxnSpPr>
            <p:nvPr/>
          </p:nvCxnSpPr>
          <p:spPr>
            <a:xfrm flipV="1">
              <a:off x="8313619" y="3735237"/>
              <a:ext cx="298270" cy="162477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BB4ED789-929E-4C10-FCDB-75725B901C3B}"/>
                </a:ext>
              </a:extLst>
            </p:cNvPr>
            <p:cNvCxnSpPr>
              <a:stCxn id="17" idx="6"/>
              <a:endCxn id="28" idx="2"/>
            </p:cNvCxnSpPr>
            <p:nvPr/>
          </p:nvCxnSpPr>
          <p:spPr>
            <a:xfrm>
              <a:off x="8313619" y="3897714"/>
              <a:ext cx="298270" cy="122194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2464CA79-BB52-FDEB-5D91-EE42C52A38A6}"/>
              </a:ext>
            </a:extLst>
          </p:cNvPr>
          <p:cNvGrpSpPr/>
          <p:nvPr/>
        </p:nvGrpSpPr>
        <p:grpSpPr>
          <a:xfrm>
            <a:off x="10354215" y="1935986"/>
            <a:ext cx="1403876" cy="3485435"/>
            <a:chOff x="10000533" y="2511001"/>
            <a:chExt cx="1403876" cy="34854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21C957-B909-F1F0-FC32-C1C398EB7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561" t="47765"/>
            <a:stretch/>
          </p:blipFill>
          <p:spPr>
            <a:xfrm>
              <a:off x="10000533" y="4149312"/>
              <a:ext cx="1403876" cy="1847124"/>
            </a:xfrm>
            <a:prstGeom prst="rect">
              <a:avLst/>
            </a:prstGeom>
          </p:spPr>
        </p:pic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3FE208C-7AD0-45A7-E2E6-C054DC69B5F2}"/>
                </a:ext>
              </a:extLst>
            </p:cNvPr>
            <p:cNvSpPr/>
            <p:nvPr/>
          </p:nvSpPr>
          <p:spPr>
            <a:xfrm>
              <a:off x="10149643" y="2795672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2421DE86-0562-E5B2-8304-2F3DB9E00780}"/>
                </a:ext>
              </a:extLst>
            </p:cNvPr>
            <p:cNvSpPr/>
            <p:nvPr/>
          </p:nvSpPr>
          <p:spPr>
            <a:xfrm>
              <a:off x="10149643" y="3080343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96B5C7D-3279-2468-E670-2143D4062B9F}"/>
                </a:ext>
              </a:extLst>
            </p:cNvPr>
            <p:cNvSpPr/>
            <p:nvPr/>
          </p:nvSpPr>
          <p:spPr>
            <a:xfrm>
              <a:off x="10149643" y="3365014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539B6968-7D6C-6FB4-81A1-B716A197CE1D}"/>
                </a:ext>
              </a:extLst>
            </p:cNvPr>
            <p:cNvSpPr/>
            <p:nvPr/>
          </p:nvSpPr>
          <p:spPr>
            <a:xfrm>
              <a:off x="10149643" y="3649685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2C5F625-F0ED-1647-3F63-9C51FDEE9F67}"/>
                </a:ext>
              </a:extLst>
            </p:cNvPr>
            <p:cNvSpPr/>
            <p:nvPr/>
          </p:nvSpPr>
          <p:spPr>
            <a:xfrm>
              <a:off x="10149643" y="3934356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E9B3109-F745-4768-AC20-8BA14F015E69}"/>
                </a:ext>
              </a:extLst>
            </p:cNvPr>
            <p:cNvSpPr/>
            <p:nvPr/>
          </p:nvSpPr>
          <p:spPr>
            <a:xfrm>
              <a:off x="10149643" y="2511001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79EF2BC-D719-DB63-52B4-ECB1760B83A6}"/>
                </a:ext>
              </a:extLst>
            </p:cNvPr>
            <p:cNvSpPr/>
            <p:nvPr/>
          </p:nvSpPr>
          <p:spPr>
            <a:xfrm>
              <a:off x="10619016" y="3219985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FC6B238-20A4-270F-799A-E27C498B94DF}"/>
                </a:ext>
              </a:extLst>
            </p:cNvPr>
            <p:cNvSpPr/>
            <p:nvPr/>
          </p:nvSpPr>
          <p:spPr>
            <a:xfrm>
              <a:off x="10619016" y="3516073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7B3009D-E43D-BF0E-8D52-603DAB2DD8F9}"/>
                </a:ext>
              </a:extLst>
            </p:cNvPr>
            <p:cNvSpPr/>
            <p:nvPr/>
          </p:nvSpPr>
          <p:spPr>
            <a:xfrm>
              <a:off x="10619016" y="3812162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213D3D8-59EA-4245-AD44-16B133162212}"/>
                </a:ext>
              </a:extLst>
            </p:cNvPr>
            <p:cNvSpPr/>
            <p:nvPr/>
          </p:nvSpPr>
          <p:spPr>
            <a:xfrm>
              <a:off x="10619016" y="2923897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5F89223-8A7D-E03D-26CD-BAFF50F6478F}"/>
                </a:ext>
              </a:extLst>
            </p:cNvPr>
            <p:cNvSpPr/>
            <p:nvPr/>
          </p:nvSpPr>
          <p:spPr>
            <a:xfrm>
              <a:off x="10619016" y="2627809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F3724F96-58EE-E8B5-A611-DEB8343E70D7}"/>
                </a:ext>
              </a:extLst>
            </p:cNvPr>
            <p:cNvSpPr/>
            <p:nvPr/>
          </p:nvSpPr>
          <p:spPr>
            <a:xfrm>
              <a:off x="11088389" y="2795672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506076DD-556F-509F-67B4-8006766784E7}"/>
                </a:ext>
              </a:extLst>
            </p:cNvPr>
            <p:cNvSpPr/>
            <p:nvPr/>
          </p:nvSpPr>
          <p:spPr>
            <a:xfrm>
              <a:off x="11088389" y="3080343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9402D1D1-3D5C-8782-B7A8-77E4ACC7226E}"/>
                </a:ext>
              </a:extLst>
            </p:cNvPr>
            <p:cNvSpPr/>
            <p:nvPr/>
          </p:nvSpPr>
          <p:spPr>
            <a:xfrm>
              <a:off x="11088389" y="3365014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4C92FA47-7779-88CF-58F4-2B394E5464FE}"/>
                </a:ext>
              </a:extLst>
            </p:cNvPr>
            <p:cNvSpPr/>
            <p:nvPr/>
          </p:nvSpPr>
          <p:spPr>
            <a:xfrm>
              <a:off x="11088389" y="3649685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5CDAC52-1235-CAC0-B38C-3465D33B296F}"/>
                </a:ext>
              </a:extLst>
            </p:cNvPr>
            <p:cNvSpPr/>
            <p:nvPr/>
          </p:nvSpPr>
          <p:spPr>
            <a:xfrm>
              <a:off x="11088389" y="3934356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B5EBC91-04C6-1792-AB9C-BAC45752FEA6}"/>
                </a:ext>
              </a:extLst>
            </p:cNvPr>
            <p:cNvSpPr/>
            <p:nvPr/>
          </p:nvSpPr>
          <p:spPr>
            <a:xfrm>
              <a:off x="11088389" y="2511001"/>
              <a:ext cx="171103" cy="171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14659804-2BAD-60B5-C18B-DDADA8D76FFC}"/>
                </a:ext>
              </a:extLst>
            </p:cNvPr>
            <p:cNvCxnSpPr>
              <a:stCxn id="175" idx="6"/>
              <a:endCxn id="180" idx="2"/>
            </p:cNvCxnSpPr>
            <p:nvPr/>
          </p:nvCxnSpPr>
          <p:spPr>
            <a:xfrm>
              <a:off x="10320746" y="2596553"/>
              <a:ext cx="298270" cy="116808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C889F842-8236-623B-9D5B-7B5B6BFD8FD1}"/>
                </a:ext>
              </a:extLst>
            </p:cNvPr>
            <p:cNvCxnSpPr>
              <a:stCxn id="175" idx="6"/>
              <a:endCxn id="176" idx="2"/>
            </p:cNvCxnSpPr>
            <p:nvPr/>
          </p:nvCxnSpPr>
          <p:spPr>
            <a:xfrm>
              <a:off x="10320746" y="2596553"/>
              <a:ext cx="298270" cy="708984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8C2B6E67-26E8-ACE6-2624-4E719DF1515A}"/>
                </a:ext>
              </a:extLst>
            </p:cNvPr>
            <p:cNvCxnSpPr>
              <a:stCxn id="175" idx="6"/>
              <a:endCxn id="177" idx="2"/>
            </p:cNvCxnSpPr>
            <p:nvPr/>
          </p:nvCxnSpPr>
          <p:spPr>
            <a:xfrm>
              <a:off x="10320746" y="2596553"/>
              <a:ext cx="298270" cy="1005072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883D9A21-C916-07B1-63F0-A453941CF92F}"/>
                </a:ext>
              </a:extLst>
            </p:cNvPr>
            <p:cNvCxnSpPr>
              <a:stCxn id="175" idx="6"/>
              <a:endCxn id="178" idx="2"/>
            </p:cNvCxnSpPr>
            <p:nvPr/>
          </p:nvCxnSpPr>
          <p:spPr>
            <a:xfrm>
              <a:off x="10320746" y="2596553"/>
              <a:ext cx="298270" cy="1301161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CA835A3-A513-24B1-02FA-141F345703E7}"/>
                </a:ext>
              </a:extLst>
            </p:cNvPr>
            <p:cNvCxnSpPr>
              <a:stCxn id="170" idx="6"/>
              <a:endCxn id="180" idx="2"/>
            </p:cNvCxnSpPr>
            <p:nvPr/>
          </p:nvCxnSpPr>
          <p:spPr>
            <a:xfrm flipV="1">
              <a:off x="10320746" y="2713361"/>
              <a:ext cx="298270" cy="167863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3B66AF57-86E9-9548-2859-F8ABB0A9B271}"/>
                </a:ext>
              </a:extLst>
            </p:cNvPr>
            <p:cNvCxnSpPr>
              <a:stCxn id="170" idx="6"/>
              <a:endCxn id="179" idx="3"/>
            </p:cNvCxnSpPr>
            <p:nvPr/>
          </p:nvCxnSpPr>
          <p:spPr>
            <a:xfrm>
              <a:off x="10320746" y="2881224"/>
              <a:ext cx="298270" cy="128225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2E23ED0C-DA0F-8502-AB5F-FEA14F9C67AA}"/>
                </a:ext>
              </a:extLst>
            </p:cNvPr>
            <p:cNvCxnSpPr>
              <a:stCxn id="171" idx="6"/>
              <a:endCxn id="179" idx="2"/>
            </p:cNvCxnSpPr>
            <p:nvPr/>
          </p:nvCxnSpPr>
          <p:spPr>
            <a:xfrm flipV="1">
              <a:off x="10320746" y="3009449"/>
              <a:ext cx="298270" cy="156446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72723280-1B2A-B6DE-ACC2-B59577D819E7}"/>
                </a:ext>
              </a:extLst>
            </p:cNvPr>
            <p:cNvCxnSpPr>
              <a:stCxn id="171" idx="6"/>
              <a:endCxn id="176" idx="2"/>
            </p:cNvCxnSpPr>
            <p:nvPr/>
          </p:nvCxnSpPr>
          <p:spPr>
            <a:xfrm>
              <a:off x="10320746" y="3165895"/>
              <a:ext cx="298270" cy="139642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AD94F927-058C-FACC-7094-5199C1D7D3F3}"/>
                </a:ext>
              </a:extLst>
            </p:cNvPr>
            <p:cNvCxnSpPr>
              <a:stCxn id="171" idx="6"/>
              <a:endCxn id="177" idx="2"/>
            </p:cNvCxnSpPr>
            <p:nvPr/>
          </p:nvCxnSpPr>
          <p:spPr>
            <a:xfrm>
              <a:off x="10320746" y="3165895"/>
              <a:ext cx="298270" cy="435730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73D4104-21F0-E2CB-B01C-193E6B45A45B}"/>
                </a:ext>
              </a:extLst>
            </p:cNvPr>
            <p:cNvCxnSpPr>
              <a:stCxn id="171" idx="6"/>
              <a:endCxn id="178" idx="2"/>
            </p:cNvCxnSpPr>
            <p:nvPr/>
          </p:nvCxnSpPr>
          <p:spPr>
            <a:xfrm>
              <a:off x="10320746" y="3165895"/>
              <a:ext cx="298270" cy="73181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DB0DF39-621F-CEAD-4754-A911B4C8976F}"/>
                </a:ext>
              </a:extLst>
            </p:cNvPr>
            <p:cNvCxnSpPr>
              <a:stCxn id="172" idx="6"/>
              <a:endCxn id="179" idx="2"/>
            </p:cNvCxnSpPr>
            <p:nvPr/>
          </p:nvCxnSpPr>
          <p:spPr>
            <a:xfrm flipV="1">
              <a:off x="10320746" y="3009449"/>
              <a:ext cx="298270" cy="441117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6B9B5000-7954-E22F-B5A2-27FEF8AC2ED6}"/>
                </a:ext>
              </a:extLst>
            </p:cNvPr>
            <p:cNvCxnSpPr>
              <a:stCxn id="172" idx="6"/>
              <a:endCxn id="176" idx="2"/>
            </p:cNvCxnSpPr>
            <p:nvPr/>
          </p:nvCxnSpPr>
          <p:spPr>
            <a:xfrm flipV="1">
              <a:off x="10320746" y="3305537"/>
              <a:ext cx="298270" cy="14502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34A45F0-FC77-65C5-C856-2492F5C6982B}"/>
                </a:ext>
              </a:extLst>
            </p:cNvPr>
            <p:cNvCxnSpPr>
              <a:stCxn id="172" idx="6"/>
              <a:endCxn id="177" idx="2"/>
            </p:cNvCxnSpPr>
            <p:nvPr/>
          </p:nvCxnSpPr>
          <p:spPr>
            <a:xfrm>
              <a:off x="10320746" y="3450566"/>
              <a:ext cx="298270" cy="15105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12A4AE3-1948-821E-7BCE-4EFAD348D45B}"/>
                </a:ext>
              </a:extLst>
            </p:cNvPr>
            <p:cNvCxnSpPr>
              <a:stCxn id="172" idx="6"/>
              <a:endCxn id="178" idx="2"/>
            </p:cNvCxnSpPr>
            <p:nvPr/>
          </p:nvCxnSpPr>
          <p:spPr>
            <a:xfrm>
              <a:off x="10320746" y="3450566"/>
              <a:ext cx="298270" cy="447148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8C31A10E-FF59-3239-48AD-C6E930409288}"/>
                </a:ext>
              </a:extLst>
            </p:cNvPr>
            <p:cNvCxnSpPr>
              <a:cxnSpLocks/>
              <a:stCxn id="173" idx="6"/>
              <a:endCxn id="180" idx="2"/>
            </p:cNvCxnSpPr>
            <p:nvPr/>
          </p:nvCxnSpPr>
          <p:spPr>
            <a:xfrm flipV="1">
              <a:off x="10320746" y="2713361"/>
              <a:ext cx="298270" cy="1021876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120F480B-D63B-E5CE-83EB-FB8DDBDB8FEF}"/>
                </a:ext>
              </a:extLst>
            </p:cNvPr>
            <p:cNvCxnSpPr>
              <a:stCxn id="173" idx="6"/>
              <a:endCxn id="176" idx="2"/>
            </p:cNvCxnSpPr>
            <p:nvPr/>
          </p:nvCxnSpPr>
          <p:spPr>
            <a:xfrm flipV="1">
              <a:off x="10320746" y="3305537"/>
              <a:ext cx="298270" cy="429700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F09847CF-C325-9921-DB6D-21B592AC1E72}"/>
                </a:ext>
              </a:extLst>
            </p:cNvPr>
            <p:cNvCxnSpPr>
              <a:stCxn id="173" idx="6"/>
              <a:endCxn id="178" idx="2"/>
            </p:cNvCxnSpPr>
            <p:nvPr/>
          </p:nvCxnSpPr>
          <p:spPr>
            <a:xfrm>
              <a:off x="10320746" y="3735237"/>
              <a:ext cx="298270" cy="162477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BF7E6D4D-E02B-B24D-450F-BA94392F6AD3}"/>
                </a:ext>
              </a:extLst>
            </p:cNvPr>
            <p:cNvCxnSpPr>
              <a:cxnSpLocks/>
              <a:stCxn id="174" idx="6"/>
              <a:endCxn id="176" idx="2"/>
            </p:cNvCxnSpPr>
            <p:nvPr/>
          </p:nvCxnSpPr>
          <p:spPr>
            <a:xfrm flipV="1">
              <a:off x="10320746" y="3305537"/>
              <a:ext cx="298270" cy="714371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5A4B6566-C798-C8DE-8B7D-E505C8AD0676}"/>
                </a:ext>
              </a:extLst>
            </p:cNvPr>
            <p:cNvCxnSpPr>
              <a:stCxn id="180" idx="6"/>
              <a:endCxn id="181" idx="2"/>
            </p:cNvCxnSpPr>
            <p:nvPr/>
          </p:nvCxnSpPr>
          <p:spPr>
            <a:xfrm>
              <a:off x="10790119" y="2713361"/>
              <a:ext cx="298270" cy="167863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7266633D-A512-6B80-5DF3-049EA5B71FEC}"/>
                </a:ext>
              </a:extLst>
            </p:cNvPr>
            <p:cNvCxnSpPr>
              <a:stCxn id="180" idx="6"/>
              <a:endCxn id="182" idx="2"/>
            </p:cNvCxnSpPr>
            <p:nvPr/>
          </p:nvCxnSpPr>
          <p:spPr>
            <a:xfrm>
              <a:off x="10790119" y="2713361"/>
              <a:ext cx="298270" cy="452534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2A4BA661-6D8C-0A5F-580C-78EFF0987FD2}"/>
                </a:ext>
              </a:extLst>
            </p:cNvPr>
            <p:cNvCxnSpPr>
              <a:stCxn id="180" idx="6"/>
              <a:endCxn id="183" idx="2"/>
            </p:cNvCxnSpPr>
            <p:nvPr/>
          </p:nvCxnSpPr>
          <p:spPr>
            <a:xfrm>
              <a:off x="10790119" y="2713361"/>
              <a:ext cx="298270" cy="737205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A6A15938-A9F3-880E-BD3B-D76FF12E400A}"/>
                </a:ext>
              </a:extLst>
            </p:cNvPr>
            <p:cNvCxnSpPr>
              <a:stCxn id="179" idx="6"/>
              <a:endCxn id="186" idx="2"/>
            </p:cNvCxnSpPr>
            <p:nvPr/>
          </p:nvCxnSpPr>
          <p:spPr>
            <a:xfrm flipV="1">
              <a:off x="10790119" y="2596553"/>
              <a:ext cx="298270" cy="412896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33751423-D2E4-F4B1-2929-1C36B1B89379}"/>
                </a:ext>
              </a:extLst>
            </p:cNvPr>
            <p:cNvCxnSpPr>
              <a:stCxn id="179" idx="6"/>
              <a:endCxn id="181" idx="2"/>
            </p:cNvCxnSpPr>
            <p:nvPr/>
          </p:nvCxnSpPr>
          <p:spPr>
            <a:xfrm flipV="1">
              <a:off x="10790119" y="2881224"/>
              <a:ext cx="298270" cy="128225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EDB78987-F31A-1F53-CB60-17D3117E13BA}"/>
                </a:ext>
              </a:extLst>
            </p:cNvPr>
            <p:cNvCxnSpPr>
              <a:stCxn id="179" idx="6"/>
              <a:endCxn id="183" idx="2"/>
            </p:cNvCxnSpPr>
            <p:nvPr/>
          </p:nvCxnSpPr>
          <p:spPr>
            <a:xfrm>
              <a:off x="10790119" y="3009449"/>
              <a:ext cx="298270" cy="441117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E774379E-E3BB-578B-D91C-2617192234C2}"/>
                </a:ext>
              </a:extLst>
            </p:cNvPr>
            <p:cNvCxnSpPr>
              <a:stCxn id="179" idx="6"/>
              <a:endCxn id="184" idx="2"/>
            </p:cNvCxnSpPr>
            <p:nvPr/>
          </p:nvCxnSpPr>
          <p:spPr>
            <a:xfrm>
              <a:off x="10790119" y="3009449"/>
              <a:ext cx="298270" cy="725788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AA6B0210-BE20-83E2-61D9-B7D2771776F6}"/>
                </a:ext>
              </a:extLst>
            </p:cNvPr>
            <p:cNvCxnSpPr>
              <a:stCxn id="179" idx="6"/>
              <a:endCxn id="185" idx="2"/>
            </p:cNvCxnSpPr>
            <p:nvPr/>
          </p:nvCxnSpPr>
          <p:spPr>
            <a:xfrm>
              <a:off x="10790119" y="3009449"/>
              <a:ext cx="298270" cy="101045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37CF3825-48F3-B8DD-F57B-675143D32709}"/>
                </a:ext>
              </a:extLst>
            </p:cNvPr>
            <p:cNvCxnSpPr>
              <a:stCxn id="176" idx="6"/>
              <a:endCxn id="182" idx="2"/>
            </p:cNvCxnSpPr>
            <p:nvPr/>
          </p:nvCxnSpPr>
          <p:spPr>
            <a:xfrm flipV="1">
              <a:off x="10790119" y="3165895"/>
              <a:ext cx="298270" cy="139642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FB57071E-D15B-5574-880A-672F4151F416}"/>
                </a:ext>
              </a:extLst>
            </p:cNvPr>
            <p:cNvCxnSpPr>
              <a:stCxn id="176" idx="6"/>
              <a:endCxn id="183" idx="2"/>
            </p:cNvCxnSpPr>
            <p:nvPr/>
          </p:nvCxnSpPr>
          <p:spPr>
            <a:xfrm>
              <a:off x="10790119" y="3305537"/>
              <a:ext cx="298270" cy="145029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5D40A2B9-1BCF-A515-2D9B-DB2DAE758356}"/>
                </a:ext>
              </a:extLst>
            </p:cNvPr>
            <p:cNvCxnSpPr>
              <a:stCxn id="177" idx="6"/>
              <a:endCxn id="181" idx="2"/>
            </p:cNvCxnSpPr>
            <p:nvPr/>
          </p:nvCxnSpPr>
          <p:spPr>
            <a:xfrm flipV="1">
              <a:off x="10790119" y="2881224"/>
              <a:ext cx="298270" cy="720401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8B7BB69D-C8B5-9E19-8A4F-B021BEFFBFED}"/>
                </a:ext>
              </a:extLst>
            </p:cNvPr>
            <p:cNvCxnSpPr>
              <a:stCxn id="177" idx="6"/>
              <a:endCxn id="182" idx="2"/>
            </p:cNvCxnSpPr>
            <p:nvPr/>
          </p:nvCxnSpPr>
          <p:spPr>
            <a:xfrm flipV="1">
              <a:off x="10790119" y="3165895"/>
              <a:ext cx="298270" cy="435730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84AC8123-3384-0359-CB52-9C3DEE66E585}"/>
                </a:ext>
              </a:extLst>
            </p:cNvPr>
            <p:cNvCxnSpPr>
              <a:stCxn id="177" idx="6"/>
              <a:endCxn id="184" idx="2"/>
            </p:cNvCxnSpPr>
            <p:nvPr/>
          </p:nvCxnSpPr>
          <p:spPr>
            <a:xfrm>
              <a:off x="10790119" y="3601625"/>
              <a:ext cx="298270" cy="133612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D75CF0-1CC0-2FE1-0D7B-6CF05A90A941}"/>
                </a:ext>
              </a:extLst>
            </p:cNvPr>
            <p:cNvCxnSpPr>
              <a:stCxn id="177" idx="6"/>
              <a:endCxn id="185" idx="2"/>
            </p:cNvCxnSpPr>
            <p:nvPr/>
          </p:nvCxnSpPr>
          <p:spPr>
            <a:xfrm>
              <a:off x="10790119" y="3601625"/>
              <a:ext cx="298270" cy="418283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0F186548-8EE0-BBB1-E0F2-34431CC79681}"/>
                </a:ext>
              </a:extLst>
            </p:cNvPr>
            <p:cNvCxnSpPr>
              <a:stCxn id="178" idx="6"/>
              <a:endCxn id="183" idx="2"/>
            </p:cNvCxnSpPr>
            <p:nvPr/>
          </p:nvCxnSpPr>
          <p:spPr>
            <a:xfrm flipV="1">
              <a:off x="10790119" y="3450566"/>
              <a:ext cx="298270" cy="447148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B695F2E1-5476-3C40-5D91-C642A60D57F8}"/>
                </a:ext>
              </a:extLst>
            </p:cNvPr>
            <p:cNvCxnSpPr>
              <a:stCxn id="178" idx="6"/>
              <a:endCxn id="184" idx="2"/>
            </p:cNvCxnSpPr>
            <p:nvPr/>
          </p:nvCxnSpPr>
          <p:spPr>
            <a:xfrm flipV="1">
              <a:off x="10790119" y="3735237"/>
              <a:ext cx="298270" cy="162477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B308F62-F7EA-DA27-A875-79A442233212}"/>
                </a:ext>
              </a:extLst>
            </p:cNvPr>
            <p:cNvCxnSpPr>
              <a:stCxn id="178" idx="6"/>
              <a:endCxn id="185" idx="2"/>
            </p:cNvCxnSpPr>
            <p:nvPr/>
          </p:nvCxnSpPr>
          <p:spPr>
            <a:xfrm>
              <a:off x="10790119" y="3897714"/>
              <a:ext cx="298270" cy="122194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7" name="Arrow: Right 246">
            <a:extLst>
              <a:ext uri="{FF2B5EF4-FFF2-40B4-BE49-F238E27FC236}">
                <a16:creationId xmlns:a16="http://schemas.microsoft.com/office/drawing/2014/main" id="{F21F2706-C17D-5E88-ACC9-F91467FC4768}"/>
              </a:ext>
            </a:extLst>
          </p:cNvPr>
          <p:cNvSpPr/>
          <p:nvPr/>
        </p:nvSpPr>
        <p:spPr>
          <a:xfrm>
            <a:off x="9747877" y="3496141"/>
            <a:ext cx="529985" cy="365125"/>
          </a:xfrm>
          <a:prstGeom prst="rightArrow">
            <a:avLst>
              <a:gd name="adj1" fmla="val 31100"/>
              <a:gd name="adj2" fmla="val 83076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0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Structured Block Sparsity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680B8-3FCC-4673-8F19-CAEC6C40DCC2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82472"/>
            <a:ext cx="7625580" cy="44644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N:M structured block sparsity</a:t>
            </a:r>
          </a:p>
          <a:p>
            <a:pPr lvl="1" algn="just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Up to N non-zero elements out of M</a:t>
            </a:r>
          </a:p>
          <a:p>
            <a:pPr lvl="1" algn="just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 is small in practice</a:t>
            </a:r>
          </a:p>
          <a:p>
            <a:pPr algn="just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Indexing in each block  bit masks</a:t>
            </a:r>
          </a:p>
          <a:p>
            <a:pPr algn="just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 latinLnBrk="0"/>
            <a:r>
              <a:rPr lang="en-US" b="0">
                <a:latin typeface="Calibri"/>
                <a:cs typeface="Calibri"/>
              </a:rPr>
              <a:t>Sparsification needs retraining/fine tuning for acceptable accuracy</a:t>
            </a:r>
            <a:endParaRPr lang="en-US"/>
          </a:p>
        </p:txBody>
      </p: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792204C2-AEB2-7DAD-4C6F-45D97D117A16}"/>
              </a:ext>
            </a:extLst>
          </p:cNvPr>
          <p:cNvGrpSpPr/>
          <p:nvPr/>
        </p:nvGrpSpPr>
        <p:grpSpPr>
          <a:xfrm>
            <a:off x="8885267" y="1282472"/>
            <a:ext cx="2262648" cy="1820561"/>
            <a:chOff x="9146300" y="1047218"/>
            <a:chExt cx="2262648" cy="1820561"/>
          </a:xfrm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2DCF8D2E-1EEC-4122-E5D8-316DA150D4F1}"/>
                </a:ext>
              </a:extLst>
            </p:cNvPr>
            <p:cNvSpPr/>
            <p:nvPr/>
          </p:nvSpPr>
          <p:spPr>
            <a:xfrm>
              <a:off x="9605535" y="1750554"/>
              <a:ext cx="223004" cy="22300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sz="1600"/>
                <a:t>f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664549FC-B69D-9B92-121F-966EB2045D70}"/>
                </a:ext>
              </a:extLst>
            </p:cNvPr>
            <p:cNvSpPr/>
            <p:nvPr/>
          </p:nvSpPr>
          <p:spPr>
            <a:xfrm>
              <a:off x="9373718" y="1067696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D6123E67-EA58-B8F7-E869-91BC74BA278D}"/>
                </a:ext>
              </a:extLst>
            </p:cNvPr>
            <p:cNvSpPr/>
            <p:nvPr/>
          </p:nvSpPr>
          <p:spPr>
            <a:xfrm>
              <a:off x="9596721" y="1067696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sz="1600"/>
                <a:t>e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73B7C25B-1B82-1570-D230-CE5D92094944}"/>
                </a:ext>
              </a:extLst>
            </p:cNvPr>
            <p:cNvSpPr/>
            <p:nvPr/>
          </p:nvSpPr>
          <p:spPr>
            <a:xfrm>
              <a:off x="9819725" y="1067696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60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02B73996-84F8-FF85-F786-F18AAE1B8454}"/>
                </a:ext>
              </a:extLst>
            </p:cNvPr>
            <p:cNvSpPr/>
            <p:nvPr/>
          </p:nvSpPr>
          <p:spPr>
            <a:xfrm>
              <a:off x="10042727" y="1067696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4648EF7-C14F-48B9-3DF4-50CC4743D7A0}"/>
                </a:ext>
              </a:extLst>
            </p:cNvPr>
            <p:cNvSpPr/>
            <p:nvPr/>
          </p:nvSpPr>
          <p:spPr>
            <a:xfrm>
              <a:off x="10268631" y="1067696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CB028C7C-706C-1D79-5BBD-67CB1CC72109}"/>
                </a:ext>
              </a:extLst>
            </p:cNvPr>
            <p:cNvSpPr/>
            <p:nvPr/>
          </p:nvSpPr>
          <p:spPr>
            <a:xfrm>
              <a:off x="10491635" y="1067696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7A8B2C17-D456-35FF-3743-173A2D2A7122}"/>
                </a:ext>
              </a:extLst>
            </p:cNvPr>
            <p:cNvSpPr/>
            <p:nvPr/>
          </p:nvSpPr>
          <p:spPr>
            <a:xfrm>
              <a:off x="10714637" y="1067696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ECA72D94-95B0-FAA9-ECB6-5D022A426B04}"/>
                </a:ext>
              </a:extLst>
            </p:cNvPr>
            <p:cNvSpPr/>
            <p:nvPr/>
          </p:nvSpPr>
          <p:spPr>
            <a:xfrm>
              <a:off x="10937641" y="1067696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w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290DD1F2-E4D8-AE3F-DC93-1EC0526C447F}"/>
                </a:ext>
              </a:extLst>
            </p:cNvPr>
            <p:cNvSpPr/>
            <p:nvPr/>
          </p:nvSpPr>
          <p:spPr>
            <a:xfrm>
              <a:off x="9373718" y="1290700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sz="1600"/>
                <a:t>a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D6ABAF9-7D81-1510-788D-FFECD497D6A4}"/>
                </a:ext>
              </a:extLst>
            </p:cNvPr>
            <p:cNvSpPr/>
            <p:nvPr/>
          </p:nvSpPr>
          <p:spPr>
            <a:xfrm>
              <a:off x="9596721" y="1290700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21DD8816-79DE-1BCC-54B6-0B47D41FF68C}"/>
                </a:ext>
              </a:extLst>
            </p:cNvPr>
            <p:cNvSpPr/>
            <p:nvPr/>
          </p:nvSpPr>
          <p:spPr>
            <a:xfrm>
              <a:off x="9819725" y="1290700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8FE60D95-878F-2295-5814-0A8D1EEBBF22}"/>
                </a:ext>
              </a:extLst>
            </p:cNvPr>
            <p:cNvSpPr/>
            <p:nvPr/>
          </p:nvSpPr>
          <p:spPr>
            <a:xfrm>
              <a:off x="10042727" y="1290700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E84D4A58-0DD8-8FDC-499E-9791438B6ECF}"/>
                </a:ext>
              </a:extLst>
            </p:cNvPr>
            <p:cNvSpPr/>
            <p:nvPr/>
          </p:nvSpPr>
          <p:spPr>
            <a:xfrm>
              <a:off x="10268631" y="1290700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335343BF-4895-7054-C820-013BE473BB9D}"/>
                </a:ext>
              </a:extLst>
            </p:cNvPr>
            <p:cNvSpPr/>
            <p:nvPr/>
          </p:nvSpPr>
          <p:spPr>
            <a:xfrm>
              <a:off x="10491635" y="1290700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0AEF51A-7239-F5B1-B6CC-CA9B347E7A2A}"/>
                </a:ext>
              </a:extLst>
            </p:cNvPr>
            <p:cNvSpPr/>
            <p:nvPr/>
          </p:nvSpPr>
          <p:spPr>
            <a:xfrm>
              <a:off x="10714637" y="1290700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60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A77A796-6779-9CA7-28E2-CB02C9D316E7}"/>
                </a:ext>
              </a:extLst>
            </p:cNvPr>
            <p:cNvSpPr/>
            <p:nvPr/>
          </p:nvSpPr>
          <p:spPr>
            <a:xfrm>
              <a:off x="10937641" y="1290700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/>
                <a:t>x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3A768B3C-4C44-17F1-0F09-0A850DEE633D}"/>
                </a:ext>
              </a:extLst>
            </p:cNvPr>
            <p:cNvSpPr/>
            <p:nvPr/>
          </p:nvSpPr>
          <p:spPr>
            <a:xfrm>
              <a:off x="9373718" y="1513702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/>
                <a:t>b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41783E72-EB48-7DA5-172B-F81ECA0079A4}"/>
                </a:ext>
              </a:extLst>
            </p:cNvPr>
            <p:cNvSpPr/>
            <p:nvPr/>
          </p:nvSpPr>
          <p:spPr>
            <a:xfrm>
              <a:off x="9596721" y="1513702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CFA42223-C45B-C101-646C-099468208D5A}"/>
                </a:ext>
              </a:extLst>
            </p:cNvPr>
            <p:cNvSpPr/>
            <p:nvPr/>
          </p:nvSpPr>
          <p:spPr>
            <a:xfrm>
              <a:off x="9819725" y="1513702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3596962-D20D-C1AB-F4F3-ACB8EBA9C978}"/>
                </a:ext>
              </a:extLst>
            </p:cNvPr>
            <p:cNvSpPr/>
            <p:nvPr/>
          </p:nvSpPr>
          <p:spPr>
            <a:xfrm>
              <a:off x="10042727" y="1513702"/>
              <a:ext cx="223004" cy="22300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B17FD6F0-158F-77C9-1523-0353BB5348A9}"/>
                </a:ext>
              </a:extLst>
            </p:cNvPr>
            <p:cNvSpPr/>
            <p:nvPr/>
          </p:nvSpPr>
          <p:spPr>
            <a:xfrm>
              <a:off x="10268631" y="1513702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4881603E-EC16-F61C-D0FC-9E8D018AE839}"/>
                </a:ext>
              </a:extLst>
            </p:cNvPr>
            <p:cNvSpPr/>
            <p:nvPr/>
          </p:nvSpPr>
          <p:spPr>
            <a:xfrm>
              <a:off x="10491635" y="1513702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6CBEF09-F4A9-D3BC-EDC3-8A5C6CA0A0C8}"/>
                </a:ext>
              </a:extLst>
            </p:cNvPr>
            <p:cNvSpPr/>
            <p:nvPr/>
          </p:nvSpPr>
          <p:spPr>
            <a:xfrm>
              <a:off x="10714637" y="1513702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577A8329-08D0-0F54-9CAE-DAF3B7C3F4D9}"/>
                </a:ext>
              </a:extLst>
            </p:cNvPr>
            <p:cNvSpPr/>
            <p:nvPr/>
          </p:nvSpPr>
          <p:spPr>
            <a:xfrm>
              <a:off x="10937641" y="1513702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213F8E77-C5AB-2BE4-A313-52979E4828E8}"/>
                </a:ext>
              </a:extLst>
            </p:cNvPr>
            <p:cNvSpPr/>
            <p:nvPr/>
          </p:nvSpPr>
          <p:spPr>
            <a:xfrm>
              <a:off x="9373718" y="1736706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F77070D9-4045-564D-3B6E-FF759AE09788}"/>
                </a:ext>
              </a:extLst>
            </p:cNvPr>
            <p:cNvSpPr/>
            <p:nvPr/>
          </p:nvSpPr>
          <p:spPr>
            <a:xfrm>
              <a:off x="9819725" y="1736706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1867165A-0B7D-0962-103C-7BF5FC7A3164}"/>
                </a:ext>
              </a:extLst>
            </p:cNvPr>
            <p:cNvSpPr/>
            <p:nvPr/>
          </p:nvSpPr>
          <p:spPr>
            <a:xfrm>
              <a:off x="10042727" y="1736706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DED9CE61-E733-5C5B-BE27-1DC476ED05BB}"/>
                </a:ext>
              </a:extLst>
            </p:cNvPr>
            <p:cNvSpPr/>
            <p:nvPr/>
          </p:nvSpPr>
          <p:spPr>
            <a:xfrm>
              <a:off x="10268631" y="1736706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6E52CDD7-ABA9-4391-B800-0A361894D0CA}"/>
                </a:ext>
              </a:extLst>
            </p:cNvPr>
            <p:cNvSpPr/>
            <p:nvPr/>
          </p:nvSpPr>
          <p:spPr>
            <a:xfrm>
              <a:off x="10491635" y="1736706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AB048611-92D4-4F9A-D9C6-1572FB8D376E}"/>
                </a:ext>
              </a:extLst>
            </p:cNvPr>
            <p:cNvSpPr/>
            <p:nvPr/>
          </p:nvSpPr>
          <p:spPr>
            <a:xfrm>
              <a:off x="10714637" y="1736706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4B627A2-EA65-2A76-53F2-16CE4D8C9E8E}"/>
                </a:ext>
              </a:extLst>
            </p:cNvPr>
            <p:cNvSpPr/>
            <p:nvPr/>
          </p:nvSpPr>
          <p:spPr>
            <a:xfrm>
              <a:off x="10937641" y="1736706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BFB92823-4D6E-BAAE-C4B3-73CF8DF12092}"/>
                </a:ext>
              </a:extLst>
            </p:cNvPr>
            <p:cNvSpPr/>
            <p:nvPr/>
          </p:nvSpPr>
          <p:spPr>
            <a:xfrm>
              <a:off x="9373718" y="1959709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c</a:t>
              </a: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5084911-3AB1-4FE5-6CE3-D41ED003AFE8}"/>
                </a:ext>
              </a:extLst>
            </p:cNvPr>
            <p:cNvSpPr/>
            <p:nvPr/>
          </p:nvSpPr>
          <p:spPr>
            <a:xfrm>
              <a:off x="9596721" y="1959709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0BD0B3A-87CF-A95D-8C21-1D10F60D079E}"/>
                </a:ext>
              </a:extLst>
            </p:cNvPr>
            <p:cNvSpPr/>
            <p:nvPr/>
          </p:nvSpPr>
          <p:spPr>
            <a:xfrm>
              <a:off x="9819725" y="1959709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96D6C6AA-24A7-F660-575D-F58C6472658B}"/>
                </a:ext>
              </a:extLst>
            </p:cNvPr>
            <p:cNvSpPr/>
            <p:nvPr/>
          </p:nvSpPr>
          <p:spPr>
            <a:xfrm>
              <a:off x="10042727" y="1959709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716B232D-2C07-B414-6E9B-C95324891C3C}"/>
                </a:ext>
              </a:extLst>
            </p:cNvPr>
            <p:cNvSpPr/>
            <p:nvPr/>
          </p:nvSpPr>
          <p:spPr>
            <a:xfrm>
              <a:off x="10268631" y="1959709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42A0582F-CCE4-4D4D-F340-2B93C98CB943}"/>
                </a:ext>
              </a:extLst>
            </p:cNvPr>
            <p:cNvSpPr/>
            <p:nvPr/>
          </p:nvSpPr>
          <p:spPr>
            <a:xfrm>
              <a:off x="10491635" y="1959709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93547A4F-1A4C-C5FD-7C6F-AA3B075A99D4}"/>
                </a:ext>
              </a:extLst>
            </p:cNvPr>
            <p:cNvSpPr/>
            <p:nvPr/>
          </p:nvSpPr>
          <p:spPr>
            <a:xfrm>
              <a:off x="10714637" y="1959709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A812072C-AA5E-996D-D491-987BDD2A51D9}"/>
                </a:ext>
              </a:extLst>
            </p:cNvPr>
            <p:cNvSpPr/>
            <p:nvPr/>
          </p:nvSpPr>
          <p:spPr>
            <a:xfrm>
              <a:off x="10937641" y="1959709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y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7E45A1AD-7B4F-36D8-8112-AD63E0F9506F}"/>
                </a:ext>
              </a:extLst>
            </p:cNvPr>
            <p:cNvSpPr/>
            <p:nvPr/>
          </p:nvSpPr>
          <p:spPr>
            <a:xfrm>
              <a:off x="9373718" y="2182713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5579BA01-DA7D-1022-7969-7681F8876AD0}"/>
                </a:ext>
              </a:extLst>
            </p:cNvPr>
            <p:cNvSpPr/>
            <p:nvPr/>
          </p:nvSpPr>
          <p:spPr>
            <a:xfrm>
              <a:off x="9596721" y="2182713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g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31BE2733-DC6D-A396-0175-D9EEF6227A61}"/>
                </a:ext>
              </a:extLst>
            </p:cNvPr>
            <p:cNvSpPr/>
            <p:nvPr/>
          </p:nvSpPr>
          <p:spPr>
            <a:xfrm>
              <a:off x="9819725" y="2182713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54F8571-CDC3-459A-7230-28442B63E3A9}"/>
                </a:ext>
              </a:extLst>
            </p:cNvPr>
            <p:cNvSpPr/>
            <p:nvPr/>
          </p:nvSpPr>
          <p:spPr>
            <a:xfrm>
              <a:off x="10042727" y="2182713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D93054E-93EF-BB16-9EE8-20AEC8AFDF61}"/>
                </a:ext>
              </a:extLst>
            </p:cNvPr>
            <p:cNvSpPr/>
            <p:nvPr/>
          </p:nvSpPr>
          <p:spPr>
            <a:xfrm>
              <a:off x="10268631" y="2182713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449C392-FCDD-4D08-2117-A2DB5C5F95A8}"/>
                </a:ext>
              </a:extLst>
            </p:cNvPr>
            <p:cNvSpPr/>
            <p:nvPr/>
          </p:nvSpPr>
          <p:spPr>
            <a:xfrm>
              <a:off x="10491635" y="2182713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600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56C904FA-24BE-4DBE-FF70-5814F2F8FC1E}"/>
                </a:ext>
              </a:extLst>
            </p:cNvPr>
            <p:cNvSpPr/>
            <p:nvPr/>
          </p:nvSpPr>
          <p:spPr>
            <a:xfrm>
              <a:off x="10714637" y="2182713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600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D73BE832-B808-25D0-C5DC-0ADD3FA4FEA7}"/>
                </a:ext>
              </a:extLst>
            </p:cNvPr>
            <p:cNvSpPr/>
            <p:nvPr/>
          </p:nvSpPr>
          <p:spPr>
            <a:xfrm>
              <a:off x="10937641" y="2182713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F90B8A09-2F5F-4B27-332B-0FEA295CB3CA}"/>
                </a:ext>
              </a:extLst>
            </p:cNvPr>
            <p:cNvSpPr/>
            <p:nvPr/>
          </p:nvSpPr>
          <p:spPr>
            <a:xfrm>
              <a:off x="9373718" y="2405717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d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4712881A-AFDA-1A13-5148-EB771A8E0F7D}"/>
                </a:ext>
              </a:extLst>
            </p:cNvPr>
            <p:cNvSpPr/>
            <p:nvPr/>
          </p:nvSpPr>
          <p:spPr>
            <a:xfrm>
              <a:off x="9596721" y="2405717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600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BAFD9525-4A63-1376-4CE3-2E49E44AA81A}"/>
                </a:ext>
              </a:extLst>
            </p:cNvPr>
            <p:cNvSpPr/>
            <p:nvPr/>
          </p:nvSpPr>
          <p:spPr>
            <a:xfrm>
              <a:off x="9819725" y="2405717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226B32D8-2CF1-E8EE-4DA3-5CCC88035A6A}"/>
                </a:ext>
              </a:extLst>
            </p:cNvPr>
            <p:cNvSpPr/>
            <p:nvPr/>
          </p:nvSpPr>
          <p:spPr>
            <a:xfrm>
              <a:off x="10042727" y="2405717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600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1B5C0596-7385-20BB-E6DB-6193462723F8}"/>
                </a:ext>
              </a:extLst>
            </p:cNvPr>
            <p:cNvSpPr/>
            <p:nvPr/>
          </p:nvSpPr>
          <p:spPr>
            <a:xfrm>
              <a:off x="10268631" y="2405717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60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AC632DB7-FA7B-1F7D-1296-135336CC2C8D}"/>
                </a:ext>
              </a:extLst>
            </p:cNvPr>
            <p:cNvSpPr/>
            <p:nvPr/>
          </p:nvSpPr>
          <p:spPr>
            <a:xfrm>
              <a:off x="10491635" y="2405717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FFBBB7B-B5F9-7906-9B6F-7A7474BF5B59}"/>
                </a:ext>
              </a:extLst>
            </p:cNvPr>
            <p:cNvSpPr/>
            <p:nvPr/>
          </p:nvSpPr>
          <p:spPr>
            <a:xfrm>
              <a:off x="10714637" y="2405717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2A955AE0-5129-30F8-277B-39E4B7BF56F8}"/>
                </a:ext>
              </a:extLst>
            </p:cNvPr>
            <p:cNvSpPr/>
            <p:nvPr/>
          </p:nvSpPr>
          <p:spPr>
            <a:xfrm>
              <a:off x="10937641" y="2405717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sz="1600"/>
                <a:t>z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2D8370DA-DECF-A31B-7EFB-32DD46932745}"/>
                </a:ext>
              </a:extLst>
            </p:cNvPr>
            <p:cNvSpPr/>
            <p:nvPr/>
          </p:nvSpPr>
          <p:spPr>
            <a:xfrm>
              <a:off x="9819725" y="2176124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92D4D12A-D012-D03B-F83B-5105F427E6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46300" y="1957784"/>
              <a:ext cx="2262648" cy="192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4F223D37-8BEE-6469-9478-BA9A4F079F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95455" y="1794237"/>
              <a:ext cx="28998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C5655020-2DEA-6C63-EC42-863F702C6CA2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9095455" y="1192212"/>
              <a:ext cx="28998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3C72A654-060F-C8DF-FD06-8A67CBCCE1C0}"/>
                </a:ext>
              </a:extLst>
            </p:cNvPr>
            <p:cNvSpPr txBox="1"/>
            <p:nvPr/>
          </p:nvSpPr>
          <p:spPr>
            <a:xfrm>
              <a:off x="9158855" y="1388634"/>
              <a:ext cx="151507" cy="3277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AC320217-7573-6F52-7E19-16ECFDF60079}"/>
                </a:ext>
              </a:extLst>
            </p:cNvPr>
            <p:cNvSpPr/>
            <p:nvPr/>
          </p:nvSpPr>
          <p:spPr>
            <a:xfrm>
              <a:off x="9373718" y="2630127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645E387-8EC0-7F24-44C2-0C7FCC5E1DAC}"/>
                </a:ext>
              </a:extLst>
            </p:cNvPr>
            <p:cNvSpPr/>
            <p:nvPr/>
          </p:nvSpPr>
          <p:spPr>
            <a:xfrm>
              <a:off x="9596721" y="2630127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/>
                <a:t>h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6B1CF909-9BDB-99C4-740B-CFD63483C40F}"/>
                </a:ext>
              </a:extLst>
            </p:cNvPr>
            <p:cNvSpPr/>
            <p:nvPr/>
          </p:nvSpPr>
          <p:spPr>
            <a:xfrm>
              <a:off x="9819725" y="2630127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78C93E66-3287-D6ED-D688-002C92874E87}"/>
                </a:ext>
              </a:extLst>
            </p:cNvPr>
            <p:cNvSpPr/>
            <p:nvPr/>
          </p:nvSpPr>
          <p:spPr>
            <a:xfrm>
              <a:off x="10042727" y="2630127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600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DC8E25FF-AC37-8A6B-98E7-C799C3FBC18E}"/>
                </a:ext>
              </a:extLst>
            </p:cNvPr>
            <p:cNvSpPr/>
            <p:nvPr/>
          </p:nvSpPr>
          <p:spPr>
            <a:xfrm>
              <a:off x="10268631" y="2630127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60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0B72E22-E9B2-4C4C-2AF6-ACFC83366CC9}"/>
                </a:ext>
              </a:extLst>
            </p:cNvPr>
            <p:cNvSpPr/>
            <p:nvPr/>
          </p:nvSpPr>
          <p:spPr>
            <a:xfrm>
              <a:off x="10491635" y="2630127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4B65FDF8-D037-C30C-00EB-C6AB37FDDE6F}"/>
                </a:ext>
              </a:extLst>
            </p:cNvPr>
            <p:cNvSpPr/>
            <p:nvPr/>
          </p:nvSpPr>
          <p:spPr>
            <a:xfrm>
              <a:off x="10714637" y="2630127"/>
              <a:ext cx="223004" cy="22300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85D79259-7649-EA8B-75D2-2B77CCBC3D1C}"/>
                </a:ext>
              </a:extLst>
            </p:cNvPr>
            <p:cNvSpPr/>
            <p:nvPr/>
          </p:nvSpPr>
          <p:spPr>
            <a:xfrm>
              <a:off x="10937641" y="2630127"/>
              <a:ext cx="223004" cy="223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en-US" sz="1600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8A62D7DF-7F23-D425-07F0-29F4C0E6D53C}"/>
                </a:ext>
              </a:extLst>
            </p:cNvPr>
            <p:cNvSpPr/>
            <p:nvPr/>
          </p:nvSpPr>
          <p:spPr>
            <a:xfrm rot="16200000">
              <a:off x="9036361" y="2310271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A32AEB2-275F-3814-7869-5890D54F6716}"/>
                </a:ext>
              </a:extLst>
            </p:cNvPr>
            <p:cNvSpPr/>
            <p:nvPr/>
          </p:nvSpPr>
          <p:spPr>
            <a:xfrm rot="16200000">
              <a:off x="9274867" y="2310271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9354ACD3-CF70-2D36-D58D-040DD72A1143}"/>
                </a:ext>
              </a:extLst>
            </p:cNvPr>
            <p:cNvSpPr/>
            <p:nvPr/>
          </p:nvSpPr>
          <p:spPr>
            <a:xfrm rot="16200000">
              <a:off x="9492995" y="2310271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473437AF-0CF7-3BF8-1533-9936E39A3733}"/>
                </a:ext>
              </a:extLst>
            </p:cNvPr>
            <p:cNvSpPr/>
            <p:nvPr/>
          </p:nvSpPr>
          <p:spPr>
            <a:xfrm rot="16200000">
              <a:off x="9708301" y="2310271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437768DD-A86E-FBE5-0F09-16F4B23ADBD6}"/>
                </a:ext>
              </a:extLst>
            </p:cNvPr>
            <p:cNvSpPr/>
            <p:nvPr/>
          </p:nvSpPr>
          <p:spPr>
            <a:xfrm rot="16200000">
              <a:off x="9942207" y="2310271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65CE1CD8-7CB6-C97E-A652-B96C4B9028B5}"/>
                </a:ext>
              </a:extLst>
            </p:cNvPr>
            <p:cNvSpPr/>
            <p:nvPr/>
          </p:nvSpPr>
          <p:spPr>
            <a:xfrm rot="16200000">
              <a:off x="10176238" y="2310271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68F6CC04-4071-9D4C-70F8-F1FD2EEF83E2}"/>
                </a:ext>
              </a:extLst>
            </p:cNvPr>
            <p:cNvSpPr/>
            <p:nvPr/>
          </p:nvSpPr>
          <p:spPr>
            <a:xfrm rot="16200000">
              <a:off x="10392309" y="2310271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668DE0EC-5EA1-B415-6FDF-9FDA72D9DE41}"/>
                </a:ext>
              </a:extLst>
            </p:cNvPr>
            <p:cNvSpPr/>
            <p:nvPr/>
          </p:nvSpPr>
          <p:spPr>
            <a:xfrm rot="16200000">
              <a:off x="10617561" y="2310271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B38A42C0-9E5C-A280-671B-B9838D480887}"/>
                </a:ext>
              </a:extLst>
            </p:cNvPr>
            <p:cNvSpPr/>
            <p:nvPr/>
          </p:nvSpPr>
          <p:spPr>
            <a:xfrm rot="16200000">
              <a:off x="9036361" y="1395647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EED2AC4F-2CAA-89A0-64E5-95844249DA11}"/>
                </a:ext>
              </a:extLst>
            </p:cNvPr>
            <p:cNvSpPr/>
            <p:nvPr/>
          </p:nvSpPr>
          <p:spPr>
            <a:xfrm rot="16200000">
              <a:off x="9274867" y="1395647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92C42F1-C44C-5DF9-B480-46567AF37B6B}"/>
                </a:ext>
              </a:extLst>
            </p:cNvPr>
            <p:cNvSpPr/>
            <p:nvPr/>
          </p:nvSpPr>
          <p:spPr>
            <a:xfrm rot="16200000">
              <a:off x="9492995" y="1395647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191E2B68-6B36-524E-16AA-46A3977D9483}"/>
                </a:ext>
              </a:extLst>
            </p:cNvPr>
            <p:cNvSpPr/>
            <p:nvPr/>
          </p:nvSpPr>
          <p:spPr>
            <a:xfrm rot="16200000">
              <a:off x="9708301" y="1395647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5A275F4-0F0B-1F2C-2A46-5D78AFBB0B2A}"/>
                </a:ext>
              </a:extLst>
            </p:cNvPr>
            <p:cNvSpPr/>
            <p:nvPr/>
          </p:nvSpPr>
          <p:spPr>
            <a:xfrm rot="16200000">
              <a:off x="9942207" y="1395647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B515A8FF-0F77-C3BF-0009-AFEF6AC0E8F9}"/>
                </a:ext>
              </a:extLst>
            </p:cNvPr>
            <p:cNvSpPr/>
            <p:nvPr/>
          </p:nvSpPr>
          <p:spPr>
            <a:xfrm rot="16200000">
              <a:off x="10176238" y="1395647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B8746C16-074D-02CF-6EA6-F3B8451C31FC}"/>
                </a:ext>
              </a:extLst>
            </p:cNvPr>
            <p:cNvSpPr/>
            <p:nvPr/>
          </p:nvSpPr>
          <p:spPr>
            <a:xfrm rot="16200000">
              <a:off x="10392309" y="1395647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F81EB7FC-D4C1-D516-9940-115290E1043E}"/>
                </a:ext>
              </a:extLst>
            </p:cNvPr>
            <p:cNvSpPr/>
            <p:nvPr/>
          </p:nvSpPr>
          <p:spPr>
            <a:xfrm rot="16200000">
              <a:off x="10617561" y="1395647"/>
              <a:ext cx="892013" cy="2230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289" name="Arrow: Right 159">
            <a:extLst>
              <a:ext uri="{FF2B5EF4-FFF2-40B4-BE49-F238E27FC236}">
                <a16:creationId xmlns:a16="http://schemas.microsoft.com/office/drawing/2014/main" id="{7C77CBEA-955F-6C17-E2E5-CE7F6774ED82}"/>
              </a:ext>
            </a:extLst>
          </p:cNvPr>
          <p:cNvSpPr/>
          <p:nvPr/>
        </p:nvSpPr>
        <p:spPr>
          <a:xfrm rot="5400000">
            <a:off x="9844021" y="3295006"/>
            <a:ext cx="345140" cy="4125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ADC43AFE-E7E1-CCB5-56A2-E9E97E87A026}"/>
              </a:ext>
            </a:extLst>
          </p:cNvPr>
          <p:cNvSpPr txBox="1"/>
          <p:nvPr/>
        </p:nvSpPr>
        <p:spPr>
          <a:xfrm>
            <a:off x="10219117" y="3286048"/>
            <a:ext cx="1287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5">
                    <a:lumMod val="50000"/>
                  </a:schemeClr>
                </a:solidFill>
              </a:rPr>
              <a:t>compress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98AD67-244A-0610-19B1-E98DA2BE6090}"/>
              </a:ext>
            </a:extLst>
          </p:cNvPr>
          <p:cNvGrpSpPr/>
          <p:nvPr/>
        </p:nvGrpSpPr>
        <p:grpSpPr>
          <a:xfrm>
            <a:off x="8532872" y="3945524"/>
            <a:ext cx="2967438" cy="1850506"/>
            <a:chOff x="8704324" y="3945524"/>
            <a:chExt cx="2967438" cy="1850506"/>
          </a:xfrm>
        </p:grpSpPr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id="{2BAC800C-3454-5E27-C6E2-D4CC9DC8F79B}"/>
                </a:ext>
              </a:extLst>
            </p:cNvPr>
            <p:cNvSpPr txBox="1"/>
            <p:nvPr/>
          </p:nvSpPr>
          <p:spPr>
            <a:xfrm>
              <a:off x="9327817" y="3945524"/>
              <a:ext cx="8978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values</a:t>
              </a:r>
            </a:p>
          </p:txBody>
        </p: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C6715BCB-4B9D-CEAA-EE4E-295EC2ECCB00}"/>
                </a:ext>
              </a:extLst>
            </p:cNvPr>
            <p:cNvSpPr txBox="1"/>
            <p:nvPr/>
          </p:nvSpPr>
          <p:spPr>
            <a:xfrm>
              <a:off x="10472038" y="3952776"/>
              <a:ext cx="1199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err="1"/>
                <a:t>bit_mask</a:t>
              </a:r>
              <a:endParaRPr lang="en-US" sz="2000"/>
            </a:p>
          </p:txBody>
        </p: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B1CBDF87-2EBB-E35B-5919-D9D6C93098F1}"/>
                </a:ext>
              </a:extLst>
            </p:cNvPr>
            <p:cNvGrpSpPr/>
            <p:nvPr/>
          </p:nvGrpSpPr>
          <p:grpSpPr>
            <a:xfrm>
              <a:off x="8704324" y="4506362"/>
              <a:ext cx="1776237" cy="1113591"/>
              <a:chOff x="9119628" y="4315393"/>
              <a:chExt cx="1360927" cy="960339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6774267B-9BF4-D45A-4107-D17C6928F7D2}"/>
                  </a:ext>
                </a:extLst>
              </p:cNvPr>
              <p:cNvSpPr/>
              <p:nvPr/>
            </p:nvSpPr>
            <p:spPr>
              <a:xfrm>
                <a:off x="9397953" y="4317768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a</a:t>
                </a: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C178ED28-5FD4-A68B-BEE6-D3F29753147D}"/>
                  </a:ext>
                </a:extLst>
              </p:cNvPr>
              <p:cNvSpPr/>
              <p:nvPr/>
            </p:nvSpPr>
            <p:spPr>
              <a:xfrm>
                <a:off x="9617409" y="4317768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e</a:t>
                </a: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9B73AE33-FF32-BF61-1554-9F179CA7C344}"/>
                  </a:ext>
                </a:extLst>
              </p:cNvPr>
              <p:cNvSpPr/>
              <p:nvPr/>
            </p:nvSpPr>
            <p:spPr>
              <a:xfrm>
                <a:off x="10192627" y="4315393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w</a:t>
                </a: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F80C9F93-8415-F291-7A82-0F33F5DB2817}"/>
                  </a:ext>
                </a:extLst>
              </p:cNvPr>
              <p:cNvSpPr/>
              <p:nvPr/>
            </p:nvSpPr>
            <p:spPr>
              <a:xfrm>
                <a:off x="9397953" y="4555512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b</a:t>
                </a: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73FE36FA-ABB3-F13C-799C-80F3110A15D7}"/>
                  </a:ext>
                </a:extLst>
              </p:cNvPr>
              <p:cNvSpPr/>
              <p:nvPr/>
            </p:nvSpPr>
            <p:spPr>
              <a:xfrm>
                <a:off x="9617409" y="4555512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f</a:t>
                </a: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3EE1309-2484-C24A-B928-A70A9C6EFD19}"/>
                  </a:ext>
                </a:extLst>
              </p:cNvPr>
              <p:cNvSpPr/>
              <p:nvPr/>
            </p:nvSpPr>
            <p:spPr>
              <a:xfrm>
                <a:off x="10192627" y="4553137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x</a:t>
                </a:r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5DC42F11-6272-311C-2716-74E1273BA34E}"/>
                  </a:ext>
                </a:extLst>
              </p:cNvPr>
              <p:cNvSpPr txBox="1"/>
              <p:nvPr/>
            </p:nvSpPr>
            <p:spPr>
              <a:xfrm>
                <a:off x="9119628" y="4432232"/>
                <a:ext cx="98256" cy="2388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447FDCF2-A898-1943-1978-595BD1A15868}"/>
                  </a:ext>
                </a:extLst>
              </p:cNvPr>
              <p:cNvSpPr/>
              <p:nvPr/>
            </p:nvSpPr>
            <p:spPr>
              <a:xfrm>
                <a:off x="9397953" y="4800244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c</a:t>
                </a: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2078BE5E-E4D0-6E8D-A887-6CA719AFA4B0}"/>
                  </a:ext>
                </a:extLst>
              </p:cNvPr>
              <p:cNvSpPr/>
              <p:nvPr/>
            </p:nvSpPr>
            <p:spPr>
              <a:xfrm>
                <a:off x="9617409" y="4800244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7F2B9F38-9227-6C86-280A-FE728746159C}"/>
                  </a:ext>
                </a:extLst>
              </p:cNvPr>
              <p:cNvSpPr/>
              <p:nvPr/>
            </p:nvSpPr>
            <p:spPr>
              <a:xfrm>
                <a:off x="10192627" y="4797869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y</a:t>
                </a: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0FB29A27-A129-12AE-939E-1CD0E8ACFA4F}"/>
                  </a:ext>
                </a:extLst>
              </p:cNvPr>
              <p:cNvSpPr/>
              <p:nvPr/>
            </p:nvSpPr>
            <p:spPr>
              <a:xfrm>
                <a:off x="9397953" y="5037988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d</a:t>
                </a: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35B1A98-DD1E-24F6-A5D1-CAEAAB586E85}"/>
                  </a:ext>
                </a:extLst>
              </p:cNvPr>
              <p:cNvSpPr/>
              <p:nvPr/>
            </p:nvSpPr>
            <p:spPr>
              <a:xfrm>
                <a:off x="9617409" y="5037988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h</a:t>
                </a: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018840D7-BC92-F2E3-3F5D-A156B5BF8B59}"/>
                  </a:ext>
                </a:extLst>
              </p:cNvPr>
              <p:cNvSpPr/>
              <p:nvPr/>
            </p:nvSpPr>
            <p:spPr>
              <a:xfrm>
                <a:off x="10192627" y="5035613"/>
                <a:ext cx="237744" cy="23774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/>
                  <a:t>z</a:t>
                </a:r>
              </a:p>
            </p:txBody>
          </p: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42C58C4D-26C7-B255-01C6-2EAAD7B12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9053" y="4797377"/>
                <a:ext cx="115150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5" name="Group 304">
                <a:extLst>
                  <a:ext uri="{FF2B5EF4-FFF2-40B4-BE49-F238E27FC236}">
                    <a16:creationId xmlns:a16="http://schemas.microsoft.com/office/drawing/2014/main" id="{592C8F0D-3138-107E-EF7C-1460D5C8478B}"/>
                  </a:ext>
                </a:extLst>
              </p:cNvPr>
              <p:cNvGrpSpPr/>
              <p:nvPr/>
            </p:nvGrpSpPr>
            <p:grpSpPr>
              <a:xfrm>
                <a:off x="9930110" y="4551671"/>
                <a:ext cx="162206" cy="24008"/>
                <a:chOff x="7004808" y="913134"/>
                <a:chExt cx="261235" cy="38665"/>
              </a:xfrm>
            </p:grpSpPr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994452DB-3F8A-AAF3-01BA-67759E8697BF}"/>
                    </a:ext>
                  </a:extLst>
                </p:cNvPr>
                <p:cNvSpPr/>
                <p:nvPr/>
              </p:nvSpPr>
              <p:spPr>
                <a:xfrm>
                  <a:off x="7004808" y="914401"/>
                  <a:ext cx="36000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F61C4F6E-E49B-6348-E4C9-6B7CD04FD576}"/>
                    </a:ext>
                  </a:extLst>
                </p:cNvPr>
                <p:cNvSpPr/>
                <p:nvPr/>
              </p:nvSpPr>
              <p:spPr>
                <a:xfrm>
                  <a:off x="7118283" y="915799"/>
                  <a:ext cx="36000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4E6E7B56-275A-FADD-346D-BA4351890A5B}"/>
                    </a:ext>
                  </a:extLst>
                </p:cNvPr>
                <p:cNvSpPr/>
                <p:nvPr/>
              </p:nvSpPr>
              <p:spPr>
                <a:xfrm>
                  <a:off x="7230043" y="913134"/>
                  <a:ext cx="36000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0595A12E-60B9-1ABA-FFD1-3EB50D427798}"/>
                  </a:ext>
                </a:extLst>
              </p:cNvPr>
              <p:cNvGrpSpPr/>
              <p:nvPr/>
            </p:nvGrpSpPr>
            <p:grpSpPr>
              <a:xfrm>
                <a:off x="9930110" y="5031368"/>
                <a:ext cx="162206" cy="24008"/>
                <a:chOff x="7004808" y="913134"/>
                <a:chExt cx="261235" cy="38665"/>
              </a:xfrm>
            </p:grpSpPr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9ADD5190-F97E-391E-3807-3094AC67C40A}"/>
                    </a:ext>
                  </a:extLst>
                </p:cNvPr>
                <p:cNvSpPr/>
                <p:nvPr/>
              </p:nvSpPr>
              <p:spPr>
                <a:xfrm>
                  <a:off x="7004808" y="914401"/>
                  <a:ext cx="36000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317" name="Oval 316">
                  <a:extLst>
                    <a:ext uri="{FF2B5EF4-FFF2-40B4-BE49-F238E27FC236}">
                      <a16:creationId xmlns:a16="http://schemas.microsoft.com/office/drawing/2014/main" id="{7612F461-51AD-A2B7-CE12-D836FE651A90}"/>
                    </a:ext>
                  </a:extLst>
                </p:cNvPr>
                <p:cNvSpPr/>
                <p:nvPr/>
              </p:nvSpPr>
              <p:spPr>
                <a:xfrm>
                  <a:off x="7118283" y="915799"/>
                  <a:ext cx="36000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554BBA55-8525-B36B-D9C4-B814DB722525}"/>
                    </a:ext>
                  </a:extLst>
                </p:cNvPr>
                <p:cNvSpPr/>
                <p:nvPr/>
              </p:nvSpPr>
              <p:spPr>
                <a:xfrm>
                  <a:off x="7230043" y="913134"/>
                  <a:ext cx="36000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</p:grp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768E50BC-BFFD-EE92-D0B5-6305F0FAC7EC}"/>
                </a:ext>
              </a:extLst>
            </p:cNvPr>
            <p:cNvSpPr/>
            <p:nvPr/>
          </p:nvSpPr>
          <p:spPr>
            <a:xfrm>
              <a:off x="10643362" y="4371491"/>
              <a:ext cx="194399" cy="7120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300"/>
                </a:lnSpc>
              </a:pPr>
              <a:r>
                <a:rPr lang="en-US" sz="1400">
                  <a:solidFill>
                    <a:schemeClr val="tx1"/>
                  </a:solidFill>
                </a:rPr>
                <a:t>0110</a:t>
              </a: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01FEA81-9FF9-F943-6302-86B16F9481F0}"/>
                </a:ext>
              </a:extLst>
            </p:cNvPr>
            <p:cNvSpPr/>
            <p:nvPr/>
          </p:nvSpPr>
          <p:spPr>
            <a:xfrm>
              <a:off x="10643362" y="5084018"/>
              <a:ext cx="194399" cy="7120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300"/>
                </a:lnSpc>
              </a:pPr>
              <a:r>
                <a:rPr lang="en-US" sz="1400">
                  <a:solidFill>
                    <a:schemeClr val="tx1"/>
                  </a:solidFill>
                </a:rPr>
                <a:t>1010</a:t>
              </a: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E776BD93-A587-FF04-FB8E-80A41F2A8EFB}"/>
                </a:ext>
              </a:extLst>
            </p:cNvPr>
            <p:cNvSpPr/>
            <p:nvPr/>
          </p:nvSpPr>
          <p:spPr>
            <a:xfrm>
              <a:off x="10845443" y="4373433"/>
              <a:ext cx="188668" cy="6910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300"/>
                </a:lnSpc>
              </a:pPr>
              <a:r>
                <a:rPr lang="en-US" sz="1400">
                  <a:solidFill>
                    <a:schemeClr val="tx1"/>
                  </a:solidFill>
                </a:rPr>
                <a:t>1001</a:t>
              </a: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AAEEA615-224A-AF04-ADBE-108D0F6014C4}"/>
                </a:ext>
              </a:extLst>
            </p:cNvPr>
            <p:cNvSpPr/>
            <p:nvPr/>
          </p:nvSpPr>
          <p:spPr>
            <a:xfrm>
              <a:off x="10845443" y="5084018"/>
              <a:ext cx="194399" cy="7120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300"/>
                </a:lnSpc>
              </a:pPr>
              <a:r>
                <a:rPr lang="en-US" sz="1400">
                  <a:solidFill>
                    <a:schemeClr val="tx1"/>
                  </a:solidFill>
                </a:rPr>
                <a:t>0101</a:t>
              </a: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E818ED08-1031-E044-CC7A-4272EE157D81}"/>
                </a:ext>
              </a:extLst>
            </p:cNvPr>
            <p:cNvSpPr/>
            <p:nvPr/>
          </p:nvSpPr>
          <p:spPr>
            <a:xfrm>
              <a:off x="11339365" y="4371491"/>
              <a:ext cx="194399" cy="7120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300"/>
                </a:lnSpc>
              </a:pPr>
              <a:r>
                <a:rPr lang="en-US" sz="1400">
                  <a:solidFill>
                    <a:schemeClr val="tx1"/>
                  </a:solidFill>
                </a:rPr>
                <a:t>1100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7EFB3F27-C88D-537D-0A12-416878CF2F4C}"/>
                </a:ext>
              </a:extLst>
            </p:cNvPr>
            <p:cNvSpPr/>
            <p:nvPr/>
          </p:nvSpPr>
          <p:spPr>
            <a:xfrm>
              <a:off x="11339367" y="5084018"/>
              <a:ext cx="194398" cy="71200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300"/>
                </a:lnSpc>
              </a:pPr>
              <a:r>
                <a:rPr lang="en-US" sz="1400">
                  <a:solidFill>
                    <a:schemeClr val="tx1"/>
                  </a:solidFill>
                </a:rPr>
                <a:t>1010</a:t>
              </a:r>
            </a:p>
          </p:txBody>
        </p: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604D1498-D453-DD74-45C3-DCD375785664}"/>
                </a:ext>
              </a:extLst>
            </p:cNvPr>
            <p:cNvCxnSpPr>
              <a:cxnSpLocks/>
            </p:cNvCxnSpPr>
            <p:nvPr/>
          </p:nvCxnSpPr>
          <p:spPr>
            <a:xfrm>
              <a:off x="10603843" y="5070882"/>
              <a:ext cx="1067919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9D0EA63D-9E5E-B86A-7122-AEA0F16328DF}"/>
                </a:ext>
              </a:extLst>
            </p:cNvPr>
            <p:cNvGrpSpPr/>
            <p:nvPr/>
          </p:nvGrpSpPr>
          <p:grpSpPr>
            <a:xfrm>
              <a:off x="11087444" y="4748277"/>
              <a:ext cx="197292" cy="28171"/>
              <a:chOff x="7004808" y="913134"/>
              <a:chExt cx="261235" cy="38665"/>
            </a:xfrm>
          </p:grpSpPr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C297D97E-84C3-25F0-469E-7B819BFAD1F3}"/>
                  </a:ext>
                </a:extLst>
              </p:cNvPr>
              <p:cNvSpPr/>
              <p:nvPr/>
            </p:nvSpPr>
            <p:spPr>
              <a:xfrm>
                <a:off x="7004808" y="914401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73C24266-B4F2-F531-52FD-86F6A3112B3B}"/>
                  </a:ext>
                </a:extLst>
              </p:cNvPr>
              <p:cNvSpPr/>
              <p:nvPr/>
            </p:nvSpPr>
            <p:spPr>
              <a:xfrm>
                <a:off x="7118283" y="915799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8BA522C8-812A-F248-58DF-2D82C4A54588}"/>
                  </a:ext>
                </a:extLst>
              </p:cNvPr>
              <p:cNvSpPr/>
              <p:nvPr/>
            </p:nvSpPr>
            <p:spPr>
              <a:xfrm>
                <a:off x="7230043" y="91313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9547294F-B927-1DA6-24DA-05D8F92BDBA4}"/>
                </a:ext>
              </a:extLst>
            </p:cNvPr>
            <p:cNvGrpSpPr/>
            <p:nvPr/>
          </p:nvGrpSpPr>
          <p:grpSpPr>
            <a:xfrm>
              <a:off x="11087444" y="5354074"/>
              <a:ext cx="197292" cy="28171"/>
              <a:chOff x="7004808" y="913134"/>
              <a:chExt cx="261235" cy="38665"/>
            </a:xfrm>
          </p:grpSpPr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F8FF618B-7F9D-FEF2-9362-F43824792C6E}"/>
                  </a:ext>
                </a:extLst>
              </p:cNvPr>
              <p:cNvSpPr/>
              <p:nvPr/>
            </p:nvSpPr>
            <p:spPr>
              <a:xfrm>
                <a:off x="7004808" y="914401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0BFA2BA-B178-C2B5-13CF-73B6FF56C0D7}"/>
                  </a:ext>
                </a:extLst>
              </p:cNvPr>
              <p:cNvSpPr/>
              <p:nvPr/>
            </p:nvSpPr>
            <p:spPr>
              <a:xfrm>
                <a:off x="7118283" y="915799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55871AA3-C65A-B7BA-76BE-08037FD37CFE}"/>
                  </a:ext>
                </a:extLst>
              </p:cNvPr>
              <p:cNvSpPr/>
              <p:nvPr/>
            </p:nvSpPr>
            <p:spPr>
              <a:xfrm>
                <a:off x="7230043" y="91313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sp>
          <p:nvSpPr>
            <p:cNvPr id="328" name="Left Brace 327">
              <a:extLst>
                <a:ext uri="{FF2B5EF4-FFF2-40B4-BE49-F238E27FC236}">
                  <a16:creationId xmlns:a16="http://schemas.microsoft.com/office/drawing/2014/main" id="{6F5DDC41-B230-D187-1D39-B45958AA49FE}"/>
                </a:ext>
              </a:extLst>
            </p:cNvPr>
            <p:cNvSpPr/>
            <p:nvPr/>
          </p:nvSpPr>
          <p:spPr>
            <a:xfrm>
              <a:off x="8877761" y="4528718"/>
              <a:ext cx="152400" cy="532546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4FE7A26-71D2-1CE7-59C6-7561A5B8FFDA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276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3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4C32B3D-0C0A-CADD-1009-EA2121136F69}"/>
              </a:ext>
            </a:extLst>
          </p:cNvPr>
          <p:cNvGrpSpPr/>
          <p:nvPr/>
        </p:nvGrpSpPr>
        <p:grpSpPr>
          <a:xfrm>
            <a:off x="7161635" y="968490"/>
            <a:ext cx="4560159" cy="5041889"/>
            <a:chOff x="7193005" y="967190"/>
            <a:chExt cx="4560159" cy="50418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BC1821-82A5-1C94-3A6F-3A7D2E094753}"/>
                </a:ext>
              </a:extLst>
            </p:cNvPr>
            <p:cNvSpPr/>
            <p:nvPr/>
          </p:nvSpPr>
          <p:spPr>
            <a:xfrm>
              <a:off x="7338483" y="4087146"/>
              <a:ext cx="1964026" cy="162057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B137D2-4A41-4CCC-79A6-184D57863E86}"/>
                </a:ext>
              </a:extLst>
            </p:cNvPr>
            <p:cNvGrpSpPr/>
            <p:nvPr/>
          </p:nvGrpSpPr>
          <p:grpSpPr>
            <a:xfrm>
              <a:off x="7929072" y="4782050"/>
              <a:ext cx="286549" cy="286549"/>
              <a:chOff x="8644128" y="1757548"/>
              <a:chExt cx="417407" cy="417407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8FC4F69-A3F7-5F6A-6F37-7E4D48598877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45" name="Multiply 115">
                <a:extLst>
                  <a:ext uri="{FF2B5EF4-FFF2-40B4-BE49-F238E27FC236}">
                    <a16:creationId xmlns:a16="http://schemas.microsoft.com/office/drawing/2014/main" id="{D68167F4-7E51-2320-B076-DACE70448E26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A6817A3-AEFC-61E7-3FE0-5BA3611A322C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4217847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C21A1F-79BB-16AE-0B2E-C2EBB53A9D8E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4291219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99EDE9-56EA-5302-7141-8ABA3020BEBF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4364590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92067C2-0224-BB02-89D3-34D7CFBAB935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4437962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BCA1CF-A7F8-647B-4CC1-089995F248CF}"/>
                </a:ext>
              </a:extLst>
            </p:cNvPr>
            <p:cNvCxnSpPr>
              <a:cxnSpLocks/>
              <a:stCxn id="34" idx="0"/>
              <a:endCxn id="144" idx="0"/>
            </p:cNvCxnSpPr>
            <p:nvPr/>
          </p:nvCxnSpPr>
          <p:spPr>
            <a:xfrm>
              <a:off x="8072345" y="4633873"/>
              <a:ext cx="2" cy="14817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811A83-7F1E-A789-0C7D-A8D0FD9F56B3}"/>
                </a:ext>
              </a:extLst>
            </p:cNvPr>
            <p:cNvCxnSpPr>
              <a:cxnSpLocks/>
            </p:cNvCxnSpPr>
            <p:nvPr/>
          </p:nvCxnSpPr>
          <p:spPr>
            <a:xfrm>
              <a:off x="7902956" y="4217847"/>
              <a:ext cx="0" cy="354964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E835F1-B087-B1F1-2C58-66E45607CBE9}"/>
                </a:ext>
              </a:extLst>
            </p:cNvPr>
            <p:cNvCxnSpPr>
              <a:cxnSpLocks/>
            </p:cNvCxnSpPr>
            <p:nvPr/>
          </p:nvCxnSpPr>
          <p:spPr>
            <a:xfrm>
              <a:off x="8012605" y="4291218"/>
              <a:ext cx="0" cy="28159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25CDEF-E1BC-5806-0716-AD312273DBD7}"/>
                </a:ext>
              </a:extLst>
            </p:cNvPr>
            <p:cNvCxnSpPr>
              <a:cxnSpLocks/>
            </p:cNvCxnSpPr>
            <p:nvPr/>
          </p:nvCxnSpPr>
          <p:spPr>
            <a:xfrm>
              <a:off x="8122254" y="4364590"/>
              <a:ext cx="0" cy="20822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8F72A0E-C854-36ED-7D87-A21D12F911AD}"/>
                </a:ext>
              </a:extLst>
            </p:cNvPr>
            <p:cNvCxnSpPr>
              <a:cxnSpLocks/>
            </p:cNvCxnSpPr>
            <p:nvPr/>
          </p:nvCxnSpPr>
          <p:spPr>
            <a:xfrm>
              <a:off x="8231903" y="4437961"/>
              <a:ext cx="0" cy="1348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7AE93C1-1F8C-405C-1EEA-6794D3C1A74D}"/>
                </a:ext>
              </a:extLst>
            </p:cNvPr>
            <p:cNvGrpSpPr/>
            <p:nvPr/>
          </p:nvGrpSpPr>
          <p:grpSpPr>
            <a:xfrm>
              <a:off x="8823351" y="5253033"/>
              <a:ext cx="286549" cy="286549"/>
              <a:chOff x="9875536" y="2093245"/>
              <a:chExt cx="417407" cy="417407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C54803A6-2733-57C4-6859-92BA5459A30A}"/>
                  </a:ext>
                </a:extLst>
              </p:cNvPr>
              <p:cNvSpPr/>
              <p:nvPr/>
            </p:nvSpPr>
            <p:spPr>
              <a:xfrm>
                <a:off x="9875536" y="2093245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43" name="Plus 140">
                <a:extLst>
                  <a:ext uri="{FF2B5EF4-FFF2-40B4-BE49-F238E27FC236}">
                    <a16:creationId xmlns:a16="http://schemas.microsoft.com/office/drawing/2014/main" id="{1D33DA7C-FDEF-6489-ABC4-7B7F6FD17AF4}"/>
                  </a:ext>
                </a:extLst>
              </p:cNvPr>
              <p:cNvSpPr/>
              <p:nvPr/>
            </p:nvSpPr>
            <p:spPr>
              <a:xfrm>
                <a:off x="9964137" y="2192063"/>
                <a:ext cx="240205" cy="240205"/>
              </a:xfrm>
              <a:prstGeom prst="mathPlus">
                <a:avLst>
                  <a:gd name="adj1" fmla="val 6186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9DABB7-F117-19EB-5A18-8C7DB0CDDDCC}"/>
                </a:ext>
              </a:extLst>
            </p:cNvPr>
            <p:cNvGrpSpPr/>
            <p:nvPr/>
          </p:nvGrpSpPr>
          <p:grpSpPr>
            <a:xfrm>
              <a:off x="7519703" y="4739323"/>
              <a:ext cx="219707" cy="376518"/>
              <a:chOff x="8465904" y="1703123"/>
              <a:chExt cx="290946" cy="54846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FCD35A8-4125-78D9-02ED-022B396CCB73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Triangle 142">
                <a:extLst>
                  <a:ext uri="{FF2B5EF4-FFF2-40B4-BE49-F238E27FC236}">
                    <a16:creationId xmlns:a16="http://schemas.microsoft.com/office/drawing/2014/main" id="{1A157183-DEFB-A546-F08D-7EA2B66D83BD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F2FD33-A719-8E6C-97EE-376005D4B25D}"/>
                </a:ext>
              </a:extLst>
            </p:cNvPr>
            <p:cNvCxnSpPr>
              <a:cxnSpLocks/>
              <a:stCxn id="140" idx="3"/>
              <a:endCxn id="144" idx="2"/>
            </p:cNvCxnSpPr>
            <p:nvPr/>
          </p:nvCxnSpPr>
          <p:spPr>
            <a:xfrm flipV="1">
              <a:off x="7739410" y="4925325"/>
              <a:ext cx="189662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0939EE9-815B-A048-8DBE-B279DA75F597}"/>
                </a:ext>
              </a:extLst>
            </p:cNvPr>
            <p:cNvGrpSpPr/>
            <p:nvPr/>
          </p:nvGrpSpPr>
          <p:grpSpPr>
            <a:xfrm>
              <a:off x="9219788" y="4150524"/>
              <a:ext cx="199734" cy="501146"/>
              <a:chOff x="8465904" y="1703123"/>
              <a:chExt cx="290946" cy="548462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B8055F63-F769-AF5B-7052-8E394DB451FF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Triangle 152">
                <a:extLst>
                  <a:ext uri="{FF2B5EF4-FFF2-40B4-BE49-F238E27FC236}">
                    <a16:creationId xmlns:a16="http://schemas.microsoft.com/office/drawing/2014/main" id="{C4CF91EB-2C58-DB33-0FD6-B59C5B773B6B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0EB026D-433C-14C7-9B0B-7777E39E33D7}"/>
                </a:ext>
              </a:extLst>
            </p:cNvPr>
            <p:cNvGrpSpPr/>
            <p:nvPr/>
          </p:nvGrpSpPr>
          <p:grpSpPr>
            <a:xfrm rot="16200000">
              <a:off x="8866150" y="5527683"/>
              <a:ext cx="199734" cy="375302"/>
              <a:chOff x="8465904" y="1703123"/>
              <a:chExt cx="290946" cy="546690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9BCB415-A85C-EBC5-3FEB-9CF08DE5206E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Triangle 155">
                <a:extLst>
                  <a:ext uri="{FF2B5EF4-FFF2-40B4-BE49-F238E27FC236}">
                    <a16:creationId xmlns:a16="http://schemas.microsoft.com/office/drawing/2014/main" id="{384F95E4-5377-34B0-3C3E-903DD09F863B}"/>
                  </a:ext>
                </a:extLst>
              </p:cNvPr>
              <p:cNvSpPr/>
              <p:nvPr/>
            </p:nvSpPr>
            <p:spPr>
              <a:xfrm>
                <a:off x="8491119" y="210054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5949ED0-99B8-BBF0-76CB-9D7A14156F5C}"/>
                </a:ext>
              </a:extLst>
            </p:cNvPr>
            <p:cNvCxnSpPr>
              <a:cxnSpLocks/>
              <a:stCxn id="142" idx="4"/>
              <a:endCxn id="136" idx="3"/>
            </p:cNvCxnSpPr>
            <p:nvPr/>
          </p:nvCxnSpPr>
          <p:spPr>
            <a:xfrm flipH="1">
              <a:off x="8966017" y="5539582"/>
              <a:ext cx="609" cy="758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44A8CAF7-306D-27C9-67FE-D93D51E2628A}"/>
                </a:ext>
              </a:extLst>
            </p:cNvPr>
            <p:cNvCxnSpPr>
              <a:cxnSpLocks/>
              <a:stCxn id="144" idx="6"/>
              <a:endCxn id="142" idx="1"/>
            </p:cNvCxnSpPr>
            <p:nvPr/>
          </p:nvCxnSpPr>
          <p:spPr>
            <a:xfrm>
              <a:off x="8215621" y="4925325"/>
              <a:ext cx="649694" cy="369673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5E2EC5F-E17A-C96B-A0FF-9D61D5C025D2}"/>
                </a:ext>
              </a:extLst>
            </p:cNvPr>
            <p:cNvGrpSpPr/>
            <p:nvPr/>
          </p:nvGrpSpPr>
          <p:grpSpPr>
            <a:xfrm>
              <a:off x="8381265" y="5254361"/>
              <a:ext cx="286549" cy="286549"/>
              <a:chOff x="8644128" y="1757548"/>
              <a:chExt cx="417407" cy="417407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25BF766-E056-D917-3AD1-564E6C125C5B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35" name="Multiply 115">
                <a:extLst>
                  <a:ext uri="{FF2B5EF4-FFF2-40B4-BE49-F238E27FC236}">
                    <a16:creationId xmlns:a16="http://schemas.microsoft.com/office/drawing/2014/main" id="{D15ECC86-9212-4611-E412-69FA947725AD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sp>
          <p:nvSpPr>
            <p:cNvPr id="25" name="Trapezium 123">
              <a:extLst>
                <a:ext uri="{FF2B5EF4-FFF2-40B4-BE49-F238E27FC236}">
                  <a16:creationId xmlns:a16="http://schemas.microsoft.com/office/drawing/2014/main" id="{0561F568-B0EC-9936-9446-243680A8E34E}"/>
                </a:ext>
              </a:extLst>
            </p:cNvPr>
            <p:cNvSpPr/>
            <p:nvPr/>
          </p:nvSpPr>
          <p:spPr>
            <a:xfrm rot="10800000">
              <a:off x="8305330" y="4689553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7048266-0BE8-F7AF-3AA8-E53005F84A8C}"/>
                </a:ext>
              </a:extLst>
            </p:cNvPr>
            <p:cNvCxnSpPr>
              <a:cxnSpLocks/>
              <a:stCxn id="25" idx="0"/>
              <a:endCxn id="134" idx="0"/>
            </p:cNvCxnSpPr>
            <p:nvPr/>
          </p:nvCxnSpPr>
          <p:spPr>
            <a:xfrm>
              <a:off x="8524538" y="4800063"/>
              <a:ext cx="1" cy="45429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DA3856A-3765-EE0F-B1B1-AEC42616C3D7}"/>
                </a:ext>
              </a:extLst>
            </p:cNvPr>
            <p:cNvCxnSpPr>
              <a:cxnSpLocks/>
            </p:cNvCxnSpPr>
            <p:nvPr/>
          </p:nvCxnSpPr>
          <p:spPr>
            <a:xfrm>
              <a:off x="8355149" y="4214715"/>
              <a:ext cx="0" cy="47765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99719E-C135-5ECB-2C7F-B6A694654FBC}"/>
                </a:ext>
              </a:extLst>
            </p:cNvPr>
            <p:cNvCxnSpPr>
              <a:cxnSpLocks/>
            </p:cNvCxnSpPr>
            <p:nvPr/>
          </p:nvCxnSpPr>
          <p:spPr>
            <a:xfrm>
              <a:off x="8464798" y="4291218"/>
              <a:ext cx="0" cy="40115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555259-E6C7-6099-2DD2-C418257074E4}"/>
                </a:ext>
              </a:extLst>
            </p:cNvPr>
            <p:cNvCxnSpPr>
              <a:cxnSpLocks/>
            </p:cNvCxnSpPr>
            <p:nvPr/>
          </p:nvCxnSpPr>
          <p:spPr>
            <a:xfrm>
              <a:off x="8574447" y="4364590"/>
              <a:ext cx="0" cy="32778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557846D-D00B-3A7D-DBD4-D60CB132DFAE}"/>
                </a:ext>
              </a:extLst>
            </p:cNvPr>
            <p:cNvCxnSpPr>
              <a:cxnSpLocks/>
            </p:cNvCxnSpPr>
            <p:nvPr/>
          </p:nvCxnSpPr>
          <p:spPr>
            <a:xfrm>
              <a:off x="8684096" y="4437961"/>
              <a:ext cx="0" cy="25440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FA7438-872C-6359-82F0-CD5BD1C0B0F7}"/>
                </a:ext>
              </a:extLst>
            </p:cNvPr>
            <p:cNvGrpSpPr/>
            <p:nvPr/>
          </p:nvGrpSpPr>
          <p:grpSpPr>
            <a:xfrm>
              <a:off x="7517890" y="5211634"/>
              <a:ext cx="219707" cy="375302"/>
              <a:chOff x="8465904" y="1703123"/>
              <a:chExt cx="290946" cy="54669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3EAF768-169C-A2E6-8F40-B40F9D850A14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" name="Triangle 142">
                <a:extLst>
                  <a:ext uri="{FF2B5EF4-FFF2-40B4-BE49-F238E27FC236}">
                    <a16:creationId xmlns:a16="http://schemas.microsoft.com/office/drawing/2014/main" id="{CC38AB60-48CC-B720-3904-AC85F8AA94BA}"/>
                  </a:ext>
                </a:extLst>
              </p:cNvPr>
              <p:cNvSpPr/>
              <p:nvPr/>
            </p:nvSpPr>
            <p:spPr>
              <a:xfrm>
                <a:off x="8491119" y="210073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0430222-EF03-1894-51C4-A9CC87EF3479}"/>
                </a:ext>
              </a:extLst>
            </p:cNvPr>
            <p:cNvCxnSpPr>
              <a:cxnSpLocks/>
              <a:stCxn id="132" idx="3"/>
              <a:endCxn id="134" idx="2"/>
            </p:cNvCxnSpPr>
            <p:nvPr/>
          </p:nvCxnSpPr>
          <p:spPr>
            <a:xfrm flipV="1">
              <a:off x="7737597" y="5397636"/>
              <a:ext cx="643668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D87EFE8-EEDA-831C-6DF8-BD3AD247F8A0}"/>
                </a:ext>
              </a:extLst>
            </p:cNvPr>
            <p:cNvCxnSpPr>
              <a:cxnSpLocks/>
              <a:stCxn id="134" idx="6"/>
              <a:endCxn id="142" idx="2"/>
            </p:cNvCxnSpPr>
            <p:nvPr/>
          </p:nvCxnSpPr>
          <p:spPr>
            <a:xfrm flipV="1">
              <a:off x="8667814" y="5396308"/>
              <a:ext cx="155537" cy="1328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rapezium 123">
              <a:extLst>
                <a:ext uri="{FF2B5EF4-FFF2-40B4-BE49-F238E27FC236}">
                  <a16:creationId xmlns:a16="http://schemas.microsoft.com/office/drawing/2014/main" id="{F4F4497F-C809-6604-5D36-B4606E3B71EB}"/>
                </a:ext>
              </a:extLst>
            </p:cNvPr>
            <p:cNvSpPr/>
            <p:nvPr/>
          </p:nvSpPr>
          <p:spPr>
            <a:xfrm rot="10800000">
              <a:off x="7853136" y="4523363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DB72880-B56D-5F56-9EA3-A271AAF9C4EC}"/>
                </a:ext>
              </a:extLst>
            </p:cNvPr>
            <p:cNvSpPr/>
            <p:nvPr/>
          </p:nvSpPr>
          <p:spPr>
            <a:xfrm>
              <a:off x="9578101" y="4087265"/>
              <a:ext cx="1964026" cy="16205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FED1086-BE76-CFD9-4F01-BDE467A39CDF}"/>
                </a:ext>
              </a:extLst>
            </p:cNvPr>
            <p:cNvGrpSpPr/>
            <p:nvPr/>
          </p:nvGrpSpPr>
          <p:grpSpPr>
            <a:xfrm>
              <a:off x="10168690" y="4782050"/>
              <a:ext cx="286549" cy="286549"/>
              <a:chOff x="8644128" y="1757548"/>
              <a:chExt cx="417407" cy="417407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726AD31B-3C41-6745-AAFF-71DED08B9A2A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31" name="Multiply 115">
                <a:extLst>
                  <a:ext uri="{FF2B5EF4-FFF2-40B4-BE49-F238E27FC236}">
                    <a16:creationId xmlns:a16="http://schemas.microsoft.com/office/drawing/2014/main" id="{A51F7265-90C5-A918-2EA8-F5655A146C5B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01E36B9-F2CD-C3EB-2FBF-FE3BC908702F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4217847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C880010-8897-7A7F-D8A5-55DE5CE0E35A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4291219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C1B4058-85CB-700F-D8B2-E123173F61AB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4364590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E9543C-B005-9B51-75EF-12DE481C82C0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4437962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CC09847-AC1A-F39B-4B24-103D33DE760F}"/>
                </a:ext>
              </a:extLst>
            </p:cNvPr>
            <p:cNvCxnSpPr>
              <a:cxnSpLocks/>
              <a:stCxn id="63" idx="0"/>
              <a:endCxn id="130" idx="0"/>
            </p:cNvCxnSpPr>
            <p:nvPr/>
          </p:nvCxnSpPr>
          <p:spPr>
            <a:xfrm>
              <a:off x="10311963" y="4633873"/>
              <a:ext cx="2" cy="14817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D5A11B-ECAE-F365-9740-603A7A3BE0F4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574" y="4217847"/>
              <a:ext cx="0" cy="354964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DA95F9F-8D1F-653F-51D3-AB4BB23BDC18}"/>
                </a:ext>
              </a:extLst>
            </p:cNvPr>
            <p:cNvCxnSpPr>
              <a:cxnSpLocks/>
            </p:cNvCxnSpPr>
            <p:nvPr/>
          </p:nvCxnSpPr>
          <p:spPr>
            <a:xfrm>
              <a:off x="10252223" y="4291218"/>
              <a:ext cx="0" cy="28159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114BEEE-3ED3-FF80-EE45-0DB0CA280EDC}"/>
                </a:ext>
              </a:extLst>
            </p:cNvPr>
            <p:cNvCxnSpPr>
              <a:cxnSpLocks/>
            </p:cNvCxnSpPr>
            <p:nvPr/>
          </p:nvCxnSpPr>
          <p:spPr>
            <a:xfrm>
              <a:off x="10361872" y="4364590"/>
              <a:ext cx="0" cy="20822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DECD43F-75B3-0681-BF55-270EC01DB23A}"/>
                </a:ext>
              </a:extLst>
            </p:cNvPr>
            <p:cNvCxnSpPr>
              <a:cxnSpLocks/>
            </p:cNvCxnSpPr>
            <p:nvPr/>
          </p:nvCxnSpPr>
          <p:spPr>
            <a:xfrm>
              <a:off x="10471521" y="4437961"/>
              <a:ext cx="0" cy="1348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5150D74-4B76-4C97-8449-D8D24CDB7C7D}"/>
                </a:ext>
              </a:extLst>
            </p:cNvPr>
            <p:cNvGrpSpPr/>
            <p:nvPr/>
          </p:nvGrpSpPr>
          <p:grpSpPr>
            <a:xfrm>
              <a:off x="11062969" y="5253033"/>
              <a:ext cx="286549" cy="286549"/>
              <a:chOff x="9875536" y="2093245"/>
              <a:chExt cx="417407" cy="417407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B31E793-202E-CF84-D1C5-053B97B793A6}"/>
                  </a:ext>
                </a:extLst>
              </p:cNvPr>
              <p:cNvSpPr/>
              <p:nvPr/>
            </p:nvSpPr>
            <p:spPr>
              <a:xfrm>
                <a:off x="9875536" y="2093245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29" name="Plus 140">
                <a:extLst>
                  <a:ext uri="{FF2B5EF4-FFF2-40B4-BE49-F238E27FC236}">
                    <a16:creationId xmlns:a16="http://schemas.microsoft.com/office/drawing/2014/main" id="{46B4C579-5C2E-01CC-FA5A-B63F8632B43E}"/>
                  </a:ext>
                </a:extLst>
              </p:cNvPr>
              <p:cNvSpPr/>
              <p:nvPr/>
            </p:nvSpPr>
            <p:spPr>
              <a:xfrm>
                <a:off x="9964137" y="2192063"/>
                <a:ext cx="240205" cy="240205"/>
              </a:xfrm>
              <a:prstGeom prst="mathPlus">
                <a:avLst>
                  <a:gd name="adj1" fmla="val 6186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F94C609-9B9B-EF6A-9D40-8E5BA7F27E49}"/>
                </a:ext>
              </a:extLst>
            </p:cNvPr>
            <p:cNvGrpSpPr/>
            <p:nvPr/>
          </p:nvGrpSpPr>
          <p:grpSpPr>
            <a:xfrm>
              <a:off x="9759321" y="4739323"/>
              <a:ext cx="219707" cy="376518"/>
              <a:chOff x="8465904" y="1703123"/>
              <a:chExt cx="290946" cy="54846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A4B09A5-F9DD-FB24-AD91-CC9FF99C99D9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" name="Triangle 142">
                <a:extLst>
                  <a:ext uri="{FF2B5EF4-FFF2-40B4-BE49-F238E27FC236}">
                    <a16:creationId xmlns:a16="http://schemas.microsoft.com/office/drawing/2014/main" id="{04D02073-006E-8CFE-6F65-A3F0C58D6509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B79AFC0-97D2-DF67-914F-94D840D83FD0}"/>
                </a:ext>
              </a:extLst>
            </p:cNvPr>
            <p:cNvCxnSpPr>
              <a:cxnSpLocks/>
              <a:stCxn id="126" idx="3"/>
              <a:endCxn id="130" idx="2"/>
            </p:cNvCxnSpPr>
            <p:nvPr/>
          </p:nvCxnSpPr>
          <p:spPr>
            <a:xfrm flipV="1">
              <a:off x="9979028" y="4925325"/>
              <a:ext cx="189662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74AEDFC-D08A-6E14-95A0-7028404BD474}"/>
                </a:ext>
              </a:extLst>
            </p:cNvPr>
            <p:cNvGrpSpPr/>
            <p:nvPr/>
          </p:nvGrpSpPr>
          <p:grpSpPr>
            <a:xfrm>
              <a:off x="11459406" y="4150524"/>
              <a:ext cx="199734" cy="501146"/>
              <a:chOff x="8465904" y="1703123"/>
              <a:chExt cx="290946" cy="548462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9FAA5CE-3E98-DCFA-4A7D-215AEE8F2C51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Triangle 152">
                <a:extLst>
                  <a:ext uri="{FF2B5EF4-FFF2-40B4-BE49-F238E27FC236}">
                    <a16:creationId xmlns:a16="http://schemas.microsoft.com/office/drawing/2014/main" id="{A65F1B9E-4FE6-D3D8-E317-00F582ECCED4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EAC9C8B-66CE-AD98-8900-CDDED9ABC1E1}"/>
                </a:ext>
              </a:extLst>
            </p:cNvPr>
            <p:cNvGrpSpPr/>
            <p:nvPr/>
          </p:nvGrpSpPr>
          <p:grpSpPr>
            <a:xfrm rot="16200000">
              <a:off x="11105768" y="5527683"/>
              <a:ext cx="199734" cy="375302"/>
              <a:chOff x="8465904" y="1703123"/>
              <a:chExt cx="290946" cy="546690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FF8C46E-8FCF-059A-0BAE-3BAC13953417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Triangle 155">
                <a:extLst>
                  <a:ext uri="{FF2B5EF4-FFF2-40B4-BE49-F238E27FC236}">
                    <a16:creationId xmlns:a16="http://schemas.microsoft.com/office/drawing/2014/main" id="{E2F697FF-8E59-4C2A-39C9-5AABE7BC8AC5}"/>
                  </a:ext>
                </a:extLst>
              </p:cNvPr>
              <p:cNvSpPr/>
              <p:nvPr/>
            </p:nvSpPr>
            <p:spPr>
              <a:xfrm>
                <a:off x="8491119" y="210054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D36DFD6-CAD9-707C-A4CC-E2D7CC55F9E3}"/>
                </a:ext>
              </a:extLst>
            </p:cNvPr>
            <p:cNvCxnSpPr>
              <a:cxnSpLocks/>
              <a:stCxn id="128" idx="4"/>
              <a:endCxn id="122" idx="3"/>
            </p:cNvCxnSpPr>
            <p:nvPr/>
          </p:nvCxnSpPr>
          <p:spPr>
            <a:xfrm flipH="1">
              <a:off x="11205635" y="5539582"/>
              <a:ext cx="609" cy="758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9D80C094-2E75-7515-199B-7CA86408CFBC}"/>
                </a:ext>
              </a:extLst>
            </p:cNvPr>
            <p:cNvCxnSpPr>
              <a:cxnSpLocks/>
              <a:stCxn id="130" idx="6"/>
              <a:endCxn id="128" idx="1"/>
            </p:cNvCxnSpPr>
            <p:nvPr/>
          </p:nvCxnSpPr>
          <p:spPr>
            <a:xfrm>
              <a:off x="10455239" y="4925325"/>
              <a:ext cx="649694" cy="369673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21CF656-807B-ED10-B518-589614A4A65D}"/>
                </a:ext>
              </a:extLst>
            </p:cNvPr>
            <p:cNvGrpSpPr/>
            <p:nvPr/>
          </p:nvGrpSpPr>
          <p:grpSpPr>
            <a:xfrm>
              <a:off x="10620883" y="5254361"/>
              <a:ext cx="286549" cy="286549"/>
              <a:chOff x="8644128" y="1757548"/>
              <a:chExt cx="417407" cy="417407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2148B747-A277-C0A1-544C-04FE6EFB443B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21" name="Multiply 115">
                <a:extLst>
                  <a:ext uri="{FF2B5EF4-FFF2-40B4-BE49-F238E27FC236}">
                    <a16:creationId xmlns:a16="http://schemas.microsoft.com/office/drawing/2014/main" id="{250ACD29-8320-0585-BAAB-3BDFCA52C524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sp>
          <p:nvSpPr>
            <p:cNvPr id="54" name="Trapezium 123">
              <a:extLst>
                <a:ext uri="{FF2B5EF4-FFF2-40B4-BE49-F238E27FC236}">
                  <a16:creationId xmlns:a16="http://schemas.microsoft.com/office/drawing/2014/main" id="{AD57E944-0B51-002B-DF20-4E11EBC4C735}"/>
                </a:ext>
              </a:extLst>
            </p:cNvPr>
            <p:cNvSpPr/>
            <p:nvPr/>
          </p:nvSpPr>
          <p:spPr>
            <a:xfrm rot="10800000">
              <a:off x="10544948" y="4689553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0A4933A-D997-606C-804F-5CEBF1BA68E3}"/>
                </a:ext>
              </a:extLst>
            </p:cNvPr>
            <p:cNvCxnSpPr>
              <a:cxnSpLocks/>
              <a:stCxn id="54" idx="0"/>
              <a:endCxn id="120" idx="0"/>
            </p:cNvCxnSpPr>
            <p:nvPr/>
          </p:nvCxnSpPr>
          <p:spPr>
            <a:xfrm>
              <a:off x="10764156" y="4800063"/>
              <a:ext cx="1" cy="45429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B4AEFE-0B01-811A-2139-C8D7A2037742}"/>
                </a:ext>
              </a:extLst>
            </p:cNvPr>
            <p:cNvCxnSpPr>
              <a:cxnSpLocks/>
            </p:cNvCxnSpPr>
            <p:nvPr/>
          </p:nvCxnSpPr>
          <p:spPr>
            <a:xfrm>
              <a:off x="10594767" y="4214715"/>
              <a:ext cx="0" cy="47765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FAEEF29-EE1A-5B8E-7446-B422ABED5AA2}"/>
                </a:ext>
              </a:extLst>
            </p:cNvPr>
            <p:cNvCxnSpPr>
              <a:cxnSpLocks/>
            </p:cNvCxnSpPr>
            <p:nvPr/>
          </p:nvCxnSpPr>
          <p:spPr>
            <a:xfrm>
              <a:off x="10704416" y="4291218"/>
              <a:ext cx="0" cy="40115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32CE73D-8454-9991-2BE2-CF3645230DEE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065" y="4364590"/>
              <a:ext cx="0" cy="32778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0A6EE92-0A88-9082-53D7-3A81107265E9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714" y="4437961"/>
              <a:ext cx="0" cy="25440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AA54995-7E99-3118-04DB-C750DCA3F578}"/>
                </a:ext>
              </a:extLst>
            </p:cNvPr>
            <p:cNvGrpSpPr/>
            <p:nvPr/>
          </p:nvGrpSpPr>
          <p:grpSpPr>
            <a:xfrm>
              <a:off x="9757508" y="5211634"/>
              <a:ext cx="219707" cy="375302"/>
              <a:chOff x="8465904" y="1703123"/>
              <a:chExt cx="290946" cy="54669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D97C1C7-3D4F-FDC4-9A94-2B9557E55CB0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Triangle 142">
                <a:extLst>
                  <a:ext uri="{FF2B5EF4-FFF2-40B4-BE49-F238E27FC236}">
                    <a16:creationId xmlns:a16="http://schemas.microsoft.com/office/drawing/2014/main" id="{A2E581A9-9576-01F4-AEC1-0F56A9F38DB2}"/>
                  </a:ext>
                </a:extLst>
              </p:cNvPr>
              <p:cNvSpPr/>
              <p:nvPr/>
            </p:nvSpPr>
            <p:spPr>
              <a:xfrm>
                <a:off x="8491119" y="210073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1DF6BEA-E6D5-59E1-4852-045A2F711182}"/>
                </a:ext>
              </a:extLst>
            </p:cNvPr>
            <p:cNvCxnSpPr>
              <a:cxnSpLocks/>
              <a:stCxn id="118" idx="3"/>
              <a:endCxn id="120" idx="2"/>
            </p:cNvCxnSpPr>
            <p:nvPr/>
          </p:nvCxnSpPr>
          <p:spPr>
            <a:xfrm flipV="1">
              <a:off x="9977215" y="5397636"/>
              <a:ext cx="643668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BE7F214-F7FB-CC01-7BA7-90F7D5BC6F84}"/>
                </a:ext>
              </a:extLst>
            </p:cNvPr>
            <p:cNvCxnSpPr>
              <a:cxnSpLocks/>
              <a:stCxn id="120" idx="6"/>
              <a:endCxn id="128" idx="2"/>
            </p:cNvCxnSpPr>
            <p:nvPr/>
          </p:nvCxnSpPr>
          <p:spPr>
            <a:xfrm flipV="1">
              <a:off x="10907432" y="5396308"/>
              <a:ext cx="155537" cy="1328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rapezium 123">
              <a:extLst>
                <a:ext uri="{FF2B5EF4-FFF2-40B4-BE49-F238E27FC236}">
                  <a16:creationId xmlns:a16="http://schemas.microsoft.com/office/drawing/2014/main" id="{EFA3C39A-B018-4CF0-C1E2-D7A1077AEC56}"/>
                </a:ext>
              </a:extLst>
            </p:cNvPr>
            <p:cNvSpPr/>
            <p:nvPr/>
          </p:nvSpPr>
          <p:spPr>
            <a:xfrm rot="10800000">
              <a:off x="10092754" y="4523363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468" name="Connector: Elbow 467">
              <a:extLst>
                <a:ext uri="{FF2B5EF4-FFF2-40B4-BE49-F238E27FC236}">
                  <a16:creationId xmlns:a16="http://schemas.microsoft.com/office/drawing/2014/main" id="{0BCBDBF8-EB45-4844-1D85-83C6FD3062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319728" y="4554391"/>
              <a:ext cx="1386752" cy="94458"/>
            </a:xfrm>
            <a:prstGeom prst="bentConnector3">
              <a:avLst>
                <a:gd name="adj1" fmla="val 6385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Connector: Elbow 468">
              <a:extLst>
                <a:ext uri="{FF2B5EF4-FFF2-40B4-BE49-F238E27FC236}">
                  <a16:creationId xmlns:a16="http://schemas.microsoft.com/office/drawing/2014/main" id="{08F70874-1660-44B4-4E03-E41F0D48A4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64042" y="4554391"/>
              <a:ext cx="1386752" cy="94458"/>
            </a:xfrm>
            <a:prstGeom prst="bentConnector3">
              <a:avLst>
                <a:gd name="adj1" fmla="val 6385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CBF289BE-5083-AE4E-EC60-DFFFF88C2E66}"/>
                </a:ext>
              </a:extLst>
            </p:cNvPr>
            <p:cNvSpPr/>
            <p:nvPr/>
          </p:nvSpPr>
          <p:spPr>
            <a:xfrm>
              <a:off x="7338483" y="2174559"/>
              <a:ext cx="1964026" cy="162057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03AAD67-51A8-65B7-017B-2528F4454D00}"/>
                </a:ext>
              </a:extLst>
            </p:cNvPr>
            <p:cNvGrpSpPr/>
            <p:nvPr/>
          </p:nvGrpSpPr>
          <p:grpSpPr>
            <a:xfrm>
              <a:off x="7929072" y="2869463"/>
              <a:ext cx="286549" cy="286549"/>
              <a:chOff x="8644128" y="1757548"/>
              <a:chExt cx="417407" cy="417407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DCA2064B-F1F8-F96F-D50D-7A456D8E3C5A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17" name="Multiply 115">
                <a:extLst>
                  <a:ext uri="{FF2B5EF4-FFF2-40B4-BE49-F238E27FC236}">
                    <a16:creationId xmlns:a16="http://schemas.microsoft.com/office/drawing/2014/main" id="{69216040-C6E4-238A-6FDC-3A64B2D1CDF3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94D58F4F-74DE-4ECE-1372-FC09C40B9502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2305260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78756416-0073-43D8-E007-118285049A67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2378632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F98239F3-7C01-1012-02F2-4BD5B0B435F1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2452003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D84FABBF-9C99-D1C2-BC3F-B768BEDBF297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2525375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127186F3-3FE2-3872-E251-79AAD4B407C3}"/>
                </a:ext>
              </a:extLst>
            </p:cNvPr>
            <p:cNvCxnSpPr>
              <a:cxnSpLocks/>
              <a:stCxn id="498" idx="0"/>
              <a:endCxn id="116" idx="0"/>
            </p:cNvCxnSpPr>
            <p:nvPr/>
          </p:nvCxnSpPr>
          <p:spPr>
            <a:xfrm>
              <a:off x="8072345" y="2721286"/>
              <a:ext cx="2" cy="14817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ABABCE1D-E932-21B2-4F1A-46FD8A97DC1C}"/>
                </a:ext>
              </a:extLst>
            </p:cNvPr>
            <p:cNvCxnSpPr>
              <a:cxnSpLocks/>
            </p:cNvCxnSpPr>
            <p:nvPr/>
          </p:nvCxnSpPr>
          <p:spPr>
            <a:xfrm>
              <a:off x="7902956" y="2305260"/>
              <a:ext cx="0" cy="354964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09B6F7ED-0EFC-B52E-DFF4-4499A7CF90A5}"/>
                </a:ext>
              </a:extLst>
            </p:cNvPr>
            <p:cNvCxnSpPr>
              <a:cxnSpLocks/>
            </p:cNvCxnSpPr>
            <p:nvPr/>
          </p:nvCxnSpPr>
          <p:spPr>
            <a:xfrm>
              <a:off x="8012605" y="2378631"/>
              <a:ext cx="0" cy="28159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C8CA580E-F0C2-84C5-D56D-61FE6DEAD236}"/>
                </a:ext>
              </a:extLst>
            </p:cNvPr>
            <p:cNvCxnSpPr>
              <a:cxnSpLocks/>
            </p:cNvCxnSpPr>
            <p:nvPr/>
          </p:nvCxnSpPr>
          <p:spPr>
            <a:xfrm>
              <a:off x="8122254" y="2452003"/>
              <a:ext cx="0" cy="20822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0F1C19B0-B2AE-B256-9A8B-68F20CA31B4A}"/>
                </a:ext>
              </a:extLst>
            </p:cNvPr>
            <p:cNvCxnSpPr>
              <a:cxnSpLocks/>
            </p:cNvCxnSpPr>
            <p:nvPr/>
          </p:nvCxnSpPr>
          <p:spPr>
            <a:xfrm>
              <a:off x="8231903" y="2525374"/>
              <a:ext cx="0" cy="1348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528A7FC2-6AFB-4D8B-F61D-4F8D62273FD3}"/>
                </a:ext>
              </a:extLst>
            </p:cNvPr>
            <p:cNvGrpSpPr/>
            <p:nvPr/>
          </p:nvGrpSpPr>
          <p:grpSpPr>
            <a:xfrm>
              <a:off x="8823351" y="3340446"/>
              <a:ext cx="286549" cy="286549"/>
              <a:chOff x="9875536" y="2093245"/>
              <a:chExt cx="417407" cy="417407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BFA4AC34-8C3B-6F58-FF6F-E18B1D4AA1FD}"/>
                  </a:ext>
                </a:extLst>
              </p:cNvPr>
              <p:cNvSpPr/>
              <p:nvPr/>
            </p:nvSpPr>
            <p:spPr>
              <a:xfrm>
                <a:off x="9875536" y="2093245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15" name="Plus 140">
                <a:extLst>
                  <a:ext uri="{FF2B5EF4-FFF2-40B4-BE49-F238E27FC236}">
                    <a16:creationId xmlns:a16="http://schemas.microsoft.com/office/drawing/2014/main" id="{D944F705-10BC-0228-CD34-014C7C1EA78F}"/>
                  </a:ext>
                </a:extLst>
              </p:cNvPr>
              <p:cNvSpPr/>
              <p:nvPr/>
            </p:nvSpPr>
            <p:spPr>
              <a:xfrm>
                <a:off x="9964137" y="2192063"/>
                <a:ext cx="240205" cy="240205"/>
              </a:xfrm>
              <a:prstGeom prst="mathPlus">
                <a:avLst>
                  <a:gd name="adj1" fmla="val 6186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BF738755-0D64-6564-D90E-78E8BC0BB1A7}"/>
                </a:ext>
              </a:extLst>
            </p:cNvPr>
            <p:cNvGrpSpPr/>
            <p:nvPr/>
          </p:nvGrpSpPr>
          <p:grpSpPr>
            <a:xfrm>
              <a:off x="7519703" y="2826736"/>
              <a:ext cx="219707" cy="376518"/>
              <a:chOff x="8465904" y="1703123"/>
              <a:chExt cx="290946" cy="54846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9E4E845-9EC1-A8C6-70BC-93E8CDC59CDD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Triangle 142">
                <a:extLst>
                  <a:ext uri="{FF2B5EF4-FFF2-40B4-BE49-F238E27FC236}">
                    <a16:creationId xmlns:a16="http://schemas.microsoft.com/office/drawing/2014/main" id="{1A45532C-DF27-B23B-17A4-56CE30252356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19F21629-703B-5BA5-8745-C8B87BC048DD}"/>
                </a:ext>
              </a:extLst>
            </p:cNvPr>
            <p:cNvCxnSpPr>
              <a:cxnSpLocks/>
              <a:stCxn id="112" idx="3"/>
              <a:endCxn id="116" idx="2"/>
            </p:cNvCxnSpPr>
            <p:nvPr/>
          </p:nvCxnSpPr>
          <p:spPr>
            <a:xfrm flipV="1">
              <a:off x="7739410" y="3012738"/>
              <a:ext cx="189662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B2510C12-8650-9BDC-E964-42A736C8DFD6}"/>
                </a:ext>
              </a:extLst>
            </p:cNvPr>
            <p:cNvGrpSpPr/>
            <p:nvPr/>
          </p:nvGrpSpPr>
          <p:grpSpPr>
            <a:xfrm>
              <a:off x="9219788" y="2237937"/>
              <a:ext cx="199734" cy="501146"/>
              <a:chOff x="8465904" y="1703123"/>
              <a:chExt cx="290946" cy="548462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701F964-9661-6C6F-2470-8520BC08E7EF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Triangle 152">
                <a:extLst>
                  <a:ext uri="{FF2B5EF4-FFF2-40B4-BE49-F238E27FC236}">
                    <a16:creationId xmlns:a16="http://schemas.microsoft.com/office/drawing/2014/main" id="{1CEC323C-89EB-54E9-6B9B-4E8295C50F6C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4987519F-E90F-53F6-3581-A6FB5A6DB12A}"/>
                </a:ext>
              </a:extLst>
            </p:cNvPr>
            <p:cNvGrpSpPr/>
            <p:nvPr/>
          </p:nvGrpSpPr>
          <p:grpSpPr>
            <a:xfrm rot="16200000">
              <a:off x="8866150" y="3615096"/>
              <a:ext cx="199734" cy="375302"/>
              <a:chOff x="8465904" y="1703123"/>
              <a:chExt cx="290946" cy="546690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E5D2ECA-2892-766C-F02D-961EBA09EE5E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Triangle 155">
                <a:extLst>
                  <a:ext uri="{FF2B5EF4-FFF2-40B4-BE49-F238E27FC236}">
                    <a16:creationId xmlns:a16="http://schemas.microsoft.com/office/drawing/2014/main" id="{A61CD6CE-090A-E7F9-1D53-95D8F4818A62}"/>
                  </a:ext>
                </a:extLst>
              </p:cNvPr>
              <p:cNvSpPr/>
              <p:nvPr/>
            </p:nvSpPr>
            <p:spPr>
              <a:xfrm>
                <a:off x="8491119" y="210054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297E7A19-519D-3219-19FF-9AB0175D1AFD}"/>
                </a:ext>
              </a:extLst>
            </p:cNvPr>
            <p:cNvCxnSpPr>
              <a:cxnSpLocks/>
              <a:stCxn id="114" idx="4"/>
              <a:endCxn id="108" idx="3"/>
            </p:cNvCxnSpPr>
            <p:nvPr/>
          </p:nvCxnSpPr>
          <p:spPr>
            <a:xfrm flipH="1">
              <a:off x="8966017" y="3626995"/>
              <a:ext cx="609" cy="758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Connector: Elbow 486">
              <a:extLst>
                <a:ext uri="{FF2B5EF4-FFF2-40B4-BE49-F238E27FC236}">
                  <a16:creationId xmlns:a16="http://schemas.microsoft.com/office/drawing/2014/main" id="{04EBDD86-C63A-410A-FF5E-D8327877AB48}"/>
                </a:ext>
              </a:extLst>
            </p:cNvPr>
            <p:cNvCxnSpPr>
              <a:cxnSpLocks/>
              <a:stCxn id="116" idx="6"/>
              <a:endCxn id="114" idx="1"/>
            </p:cNvCxnSpPr>
            <p:nvPr/>
          </p:nvCxnSpPr>
          <p:spPr>
            <a:xfrm>
              <a:off x="8215621" y="3012738"/>
              <a:ext cx="649694" cy="369673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08102CDC-1BFF-55B4-BF81-83E2CF5D7244}"/>
                </a:ext>
              </a:extLst>
            </p:cNvPr>
            <p:cNvGrpSpPr/>
            <p:nvPr/>
          </p:nvGrpSpPr>
          <p:grpSpPr>
            <a:xfrm>
              <a:off x="8381265" y="3341774"/>
              <a:ext cx="286549" cy="286549"/>
              <a:chOff x="8644128" y="1757548"/>
              <a:chExt cx="417407" cy="417407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F302051-6CDB-711C-40EF-68308B52774B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07" name="Multiply 115">
                <a:extLst>
                  <a:ext uri="{FF2B5EF4-FFF2-40B4-BE49-F238E27FC236}">
                    <a16:creationId xmlns:a16="http://schemas.microsoft.com/office/drawing/2014/main" id="{B4F1DC96-A773-D6C2-62DC-682550AC4E95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sp>
          <p:nvSpPr>
            <p:cNvPr id="489" name="Trapezium 123">
              <a:extLst>
                <a:ext uri="{FF2B5EF4-FFF2-40B4-BE49-F238E27FC236}">
                  <a16:creationId xmlns:a16="http://schemas.microsoft.com/office/drawing/2014/main" id="{7B99E38A-B4E7-BD27-95B9-6EB9681AC855}"/>
                </a:ext>
              </a:extLst>
            </p:cNvPr>
            <p:cNvSpPr/>
            <p:nvPr/>
          </p:nvSpPr>
          <p:spPr>
            <a:xfrm rot="10800000">
              <a:off x="8305330" y="2776966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88BEC091-E3C2-CBDE-2A3C-0C66E212CCA7}"/>
                </a:ext>
              </a:extLst>
            </p:cNvPr>
            <p:cNvCxnSpPr>
              <a:cxnSpLocks/>
              <a:stCxn id="489" idx="0"/>
              <a:endCxn id="106" idx="0"/>
            </p:cNvCxnSpPr>
            <p:nvPr/>
          </p:nvCxnSpPr>
          <p:spPr>
            <a:xfrm>
              <a:off x="8524538" y="2887476"/>
              <a:ext cx="1" cy="45429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D84EC383-5ABC-6E79-5337-C1063DE0CDDF}"/>
                </a:ext>
              </a:extLst>
            </p:cNvPr>
            <p:cNvCxnSpPr>
              <a:cxnSpLocks/>
            </p:cNvCxnSpPr>
            <p:nvPr/>
          </p:nvCxnSpPr>
          <p:spPr>
            <a:xfrm>
              <a:off x="8355149" y="2302128"/>
              <a:ext cx="0" cy="47765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7E2F4FB2-D609-F272-9069-4536242A0295}"/>
                </a:ext>
              </a:extLst>
            </p:cNvPr>
            <p:cNvCxnSpPr>
              <a:cxnSpLocks/>
            </p:cNvCxnSpPr>
            <p:nvPr/>
          </p:nvCxnSpPr>
          <p:spPr>
            <a:xfrm>
              <a:off x="8464798" y="2378631"/>
              <a:ext cx="0" cy="40115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729FE79B-76AD-CB14-F480-292797D94260}"/>
                </a:ext>
              </a:extLst>
            </p:cNvPr>
            <p:cNvCxnSpPr>
              <a:cxnSpLocks/>
            </p:cNvCxnSpPr>
            <p:nvPr/>
          </p:nvCxnSpPr>
          <p:spPr>
            <a:xfrm>
              <a:off x="8574447" y="2452003"/>
              <a:ext cx="0" cy="32778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EEADED46-8BFC-9FB0-C80F-DACA73FFC58C}"/>
                </a:ext>
              </a:extLst>
            </p:cNvPr>
            <p:cNvCxnSpPr>
              <a:cxnSpLocks/>
            </p:cNvCxnSpPr>
            <p:nvPr/>
          </p:nvCxnSpPr>
          <p:spPr>
            <a:xfrm>
              <a:off x="8684096" y="2525374"/>
              <a:ext cx="0" cy="25440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CC123B8F-0A1C-6928-22C9-BD3C208F606D}"/>
                </a:ext>
              </a:extLst>
            </p:cNvPr>
            <p:cNvGrpSpPr/>
            <p:nvPr/>
          </p:nvGrpSpPr>
          <p:grpSpPr>
            <a:xfrm>
              <a:off x="7517890" y="3299047"/>
              <a:ext cx="219707" cy="375302"/>
              <a:chOff x="8465904" y="1703123"/>
              <a:chExt cx="290946" cy="54669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95AA4430-43DA-DA45-6568-0EF5EA3A638C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riangle 142">
                <a:extLst>
                  <a:ext uri="{FF2B5EF4-FFF2-40B4-BE49-F238E27FC236}">
                    <a16:creationId xmlns:a16="http://schemas.microsoft.com/office/drawing/2014/main" id="{317D8A45-C9A3-1D54-81CA-5A7538354BF6}"/>
                  </a:ext>
                </a:extLst>
              </p:cNvPr>
              <p:cNvSpPr/>
              <p:nvPr/>
            </p:nvSpPr>
            <p:spPr>
              <a:xfrm>
                <a:off x="8491119" y="210073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B45D324A-691A-212A-E4B8-83D1EA7257A4}"/>
                </a:ext>
              </a:extLst>
            </p:cNvPr>
            <p:cNvCxnSpPr>
              <a:cxnSpLocks/>
              <a:stCxn id="104" idx="3"/>
              <a:endCxn id="106" idx="2"/>
            </p:cNvCxnSpPr>
            <p:nvPr/>
          </p:nvCxnSpPr>
          <p:spPr>
            <a:xfrm flipV="1">
              <a:off x="7737597" y="3485049"/>
              <a:ext cx="643668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6691EA03-B04C-6F78-8CBD-DE4403F7FE58}"/>
                </a:ext>
              </a:extLst>
            </p:cNvPr>
            <p:cNvCxnSpPr>
              <a:cxnSpLocks/>
              <a:stCxn id="106" idx="6"/>
              <a:endCxn id="114" idx="2"/>
            </p:cNvCxnSpPr>
            <p:nvPr/>
          </p:nvCxnSpPr>
          <p:spPr>
            <a:xfrm flipV="1">
              <a:off x="8667814" y="3483721"/>
              <a:ext cx="155537" cy="1328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8" name="Trapezium 123">
              <a:extLst>
                <a:ext uri="{FF2B5EF4-FFF2-40B4-BE49-F238E27FC236}">
                  <a16:creationId xmlns:a16="http://schemas.microsoft.com/office/drawing/2014/main" id="{BF773B7B-B8B9-375A-B5EE-C7204B1D1EE9}"/>
                </a:ext>
              </a:extLst>
            </p:cNvPr>
            <p:cNvSpPr/>
            <p:nvPr/>
          </p:nvSpPr>
          <p:spPr>
            <a:xfrm rot="10800000">
              <a:off x="7853136" y="2610776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5B33C7E6-5EA3-57F2-2025-1575BDC915BC}"/>
                </a:ext>
              </a:extLst>
            </p:cNvPr>
            <p:cNvSpPr/>
            <p:nvPr/>
          </p:nvSpPr>
          <p:spPr>
            <a:xfrm>
              <a:off x="9578101" y="2174678"/>
              <a:ext cx="1964026" cy="16205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ADC79D68-1FCD-B8C7-9F93-A2484A8656D1}"/>
                </a:ext>
              </a:extLst>
            </p:cNvPr>
            <p:cNvGrpSpPr/>
            <p:nvPr/>
          </p:nvGrpSpPr>
          <p:grpSpPr>
            <a:xfrm>
              <a:off x="10168690" y="2869463"/>
              <a:ext cx="286549" cy="286549"/>
              <a:chOff x="8644128" y="1757548"/>
              <a:chExt cx="417407" cy="417407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942D98A4-B918-8EAF-F75D-EFFB0495ABC3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03" name="Multiply 115">
                <a:extLst>
                  <a:ext uri="{FF2B5EF4-FFF2-40B4-BE49-F238E27FC236}">
                    <a16:creationId xmlns:a16="http://schemas.microsoft.com/office/drawing/2014/main" id="{695A4B3C-C4B6-7491-CF7E-C37D75D4DA0F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38FC650F-72A9-D39A-3A9F-FF426FF52E36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2305260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18B6F6D6-633C-2F88-97A7-3395AE4D66B3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2378632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54BBC01C-304E-5922-4D16-2B778A913E55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2452003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09AFA758-E7B7-FF7A-A366-07EEC57774A2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2525375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542AFBBD-D9A8-AF7F-B1B4-A590B43C607A}"/>
                </a:ext>
              </a:extLst>
            </p:cNvPr>
            <p:cNvCxnSpPr>
              <a:cxnSpLocks/>
              <a:stCxn id="79" idx="0"/>
              <a:endCxn id="102" idx="0"/>
            </p:cNvCxnSpPr>
            <p:nvPr/>
          </p:nvCxnSpPr>
          <p:spPr>
            <a:xfrm>
              <a:off x="10311963" y="2721286"/>
              <a:ext cx="2" cy="14817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02ECA9AF-09B8-8DEC-A2C7-963BFEF35D13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574" y="2305260"/>
              <a:ext cx="0" cy="354964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10651AAD-4654-55B4-A444-3EE74BB7AAC0}"/>
                </a:ext>
              </a:extLst>
            </p:cNvPr>
            <p:cNvCxnSpPr>
              <a:cxnSpLocks/>
            </p:cNvCxnSpPr>
            <p:nvPr/>
          </p:nvCxnSpPr>
          <p:spPr>
            <a:xfrm>
              <a:off x="10252223" y="2378631"/>
              <a:ext cx="0" cy="28159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3AEBA78F-3C11-9784-31C4-D58A58E2033D}"/>
                </a:ext>
              </a:extLst>
            </p:cNvPr>
            <p:cNvCxnSpPr>
              <a:cxnSpLocks/>
            </p:cNvCxnSpPr>
            <p:nvPr/>
          </p:nvCxnSpPr>
          <p:spPr>
            <a:xfrm>
              <a:off x="10361872" y="2452003"/>
              <a:ext cx="0" cy="20822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50A6722E-E1E8-1781-AB02-296B553B52F4}"/>
                </a:ext>
              </a:extLst>
            </p:cNvPr>
            <p:cNvCxnSpPr>
              <a:cxnSpLocks/>
            </p:cNvCxnSpPr>
            <p:nvPr/>
          </p:nvCxnSpPr>
          <p:spPr>
            <a:xfrm>
              <a:off x="10471521" y="2525374"/>
              <a:ext cx="0" cy="1348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BB931504-29CB-D525-CEFD-C48A4845BDB6}"/>
                </a:ext>
              </a:extLst>
            </p:cNvPr>
            <p:cNvGrpSpPr/>
            <p:nvPr/>
          </p:nvGrpSpPr>
          <p:grpSpPr>
            <a:xfrm>
              <a:off x="11062969" y="3340446"/>
              <a:ext cx="286549" cy="286549"/>
              <a:chOff x="9875536" y="2093245"/>
              <a:chExt cx="417407" cy="417407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BC31E190-4D8D-212E-8B35-2C644DDDFD26}"/>
                  </a:ext>
                </a:extLst>
              </p:cNvPr>
              <p:cNvSpPr/>
              <p:nvPr/>
            </p:nvSpPr>
            <p:spPr>
              <a:xfrm>
                <a:off x="9875536" y="2093245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01" name="Plus 140">
                <a:extLst>
                  <a:ext uri="{FF2B5EF4-FFF2-40B4-BE49-F238E27FC236}">
                    <a16:creationId xmlns:a16="http://schemas.microsoft.com/office/drawing/2014/main" id="{FE184BBE-44F3-ABEE-1AC0-7FD54D358CCB}"/>
                  </a:ext>
                </a:extLst>
              </p:cNvPr>
              <p:cNvSpPr/>
              <p:nvPr/>
            </p:nvSpPr>
            <p:spPr>
              <a:xfrm>
                <a:off x="9964137" y="2192063"/>
                <a:ext cx="240205" cy="240205"/>
              </a:xfrm>
              <a:prstGeom prst="mathPlus">
                <a:avLst>
                  <a:gd name="adj1" fmla="val 6186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923755E5-885A-5148-1D52-BCE0E2C4DAFB}"/>
                </a:ext>
              </a:extLst>
            </p:cNvPr>
            <p:cNvGrpSpPr/>
            <p:nvPr/>
          </p:nvGrpSpPr>
          <p:grpSpPr>
            <a:xfrm>
              <a:off x="9759321" y="2826736"/>
              <a:ext cx="219707" cy="376518"/>
              <a:chOff x="8465904" y="1703123"/>
              <a:chExt cx="290946" cy="54846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D504F6C-3E6C-16B8-ABE5-7C0863BEE6B2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Triangle 142">
                <a:extLst>
                  <a:ext uri="{FF2B5EF4-FFF2-40B4-BE49-F238E27FC236}">
                    <a16:creationId xmlns:a16="http://schemas.microsoft.com/office/drawing/2014/main" id="{970355D3-C2ED-144C-F656-4B20B1168F90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308C9B7-BD35-DA4A-FC42-D15FF5A91A81}"/>
                </a:ext>
              </a:extLst>
            </p:cNvPr>
            <p:cNvCxnSpPr>
              <a:cxnSpLocks/>
              <a:stCxn id="97" idx="3"/>
              <a:endCxn id="102" idx="2"/>
            </p:cNvCxnSpPr>
            <p:nvPr/>
          </p:nvCxnSpPr>
          <p:spPr>
            <a:xfrm flipV="1">
              <a:off x="9979028" y="3012738"/>
              <a:ext cx="189662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32E89A0-4CC9-6861-A144-502B976CF4BD}"/>
                </a:ext>
              </a:extLst>
            </p:cNvPr>
            <p:cNvGrpSpPr/>
            <p:nvPr/>
          </p:nvGrpSpPr>
          <p:grpSpPr>
            <a:xfrm>
              <a:off x="11459406" y="2237937"/>
              <a:ext cx="199734" cy="501146"/>
              <a:chOff x="8465904" y="1703123"/>
              <a:chExt cx="290946" cy="548462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AB763DA-A28C-C6D4-573D-63C839722781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Triangle 152">
                <a:extLst>
                  <a:ext uri="{FF2B5EF4-FFF2-40B4-BE49-F238E27FC236}">
                    <a16:creationId xmlns:a16="http://schemas.microsoft.com/office/drawing/2014/main" id="{709AFDAA-9D68-3099-F098-30D8CAF7FB53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4F779BA-B1EC-0ACF-B411-15AE4ADBC8DA}"/>
                </a:ext>
              </a:extLst>
            </p:cNvPr>
            <p:cNvGrpSpPr/>
            <p:nvPr/>
          </p:nvGrpSpPr>
          <p:grpSpPr>
            <a:xfrm rot="16200000">
              <a:off x="11105768" y="3615096"/>
              <a:ext cx="199734" cy="375302"/>
              <a:chOff x="8465904" y="1703123"/>
              <a:chExt cx="290946" cy="54669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719DDF6E-045B-7566-F1A9-2FE37123797A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Triangle 155">
                <a:extLst>
                  <a:ext uri="{FF2B5EF4-FFF2-40B4-BE49-F238E27FC236}">
                    <a16:creationId xmlns:a16="http://schemas.microsoft.com/office/drawing/2014/main" id="{28C2EABE-D780-F71B-6F31-5832E75FFCE9}"/>
                  </a:ext>
                </a:extLst>
              </p:cNvPr>
              <p:cNvSpPr/>
              <p:nvPr/>
            </p:nvSpPr>
            <p:spPr>
              <a:xfrm>
                <a:off x="8491119" y="210054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02928A8-BDD3-7CC3-18FE-954691F4E55C}"/>
                </a:ext>
              </a:extLst>
            </p:cNvPr>
            <p:cNvCxnSpPr>
              <a:cxnSpLocks/>
              <a:stCxn id="100" idx="4"/>
              <a:endCxn id="93" idx="3"/>
            </p:cNvCxnSpPr>
            <p:nvPr/>
          </p:nvCxnSpPr>
          <p:spPr>
            <a:xfrm flipH="1">
              <a:off x="11205635" y="3626995"/>
              <a:ext cx="609" cy="758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or: Elbow 67">
              <a:extLst>
                <a:ext uri="{FF2B5EF4-FFF2-40B4-BE49-F238E27FC236}">
                  <a16:creationId xmlns:a16="http://schemas.microsoft.com/office/drawing/2014/main" id="{62FA90F7-ADFF-0E0C-3BC5-3BC7324DF349}"/>
                </a:ext>
              </a:extLst>
            </p:cNvPr>
            <p:cNvCxnSpPr>
              <a:cxnSpLocks/>
              <a:stCxn id="102" idx="6"/>
              <a:endCxn id="100" idx="1"/>
            </p:cNvCxnSpPr>
            <p:nvPr/>
          </p:nvCxnSpPr>
          <p:spPr>
            <a:xfrm>
              <a:off x="10455239" y="3012738"/>
              <a:ext cx="649694" cy="369673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BE4B97B-2D65-F264-F729-F7EC5DF1B386}"/>
                </a:ext>
              </a:extLst>
            </p:cNvPr>
            <p:cNvGrpSpPr/>
            <p:nvPr/>
          </p:nvGrpSpPr>
          <p:grpSpPr>
            <a:xfrm>
              <a:off x="10620883" y="3341774"/>
              <a:ext cx="286549" cy="286549"/>
              <a:chOff x="8644128" y="1757548"/>
              <a:chExt cx="417407" cy="417407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0FE0FE08-2BF7-2259-2117-AC0FD099443D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92" name="Multiply 115">
                <a:extLst>
                  <a:ext uri="{FF2B5EF4-FFF2-40B4-BE49-F238E27FC236}">
                    <a16:creationId xmlns:a16="http://schemas.microsoft.com/office/drawing/2014/main" id="{11B82087-EE1E-A829-5004-D9F60FA1CA3B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sp>
          <p:nvSpPr>
            <p:cNvPr id="70" name="Trapezium 123">
              <a:extLst>
                <a:ext uri="{FF2B5EF4-FFF2-40B4-BE49-F238E27FC236}">
                  <a16:creationId xmlns:a16="http://schemas.microsoft.com/office/drawing/2014/main" id="{3CD487D1-E59D-C8EA-F35A-7A73BB4B8260}"/>
                </a:ext>
              </a:extLst>
            </p:cNvPr>
            <p:cNvSpPr/>
            <p:nvPr/>
          </p:nvSpPr>
          <p:spPr>
            <a:xfrm rot="10800000">
              <a:off x="10544948" y="2776966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940346A-0045-A5D3-8060-38BAFCD7F6EE}"/>
                </a:ext>
              </a:extLst>
            </p:cNvPr>
            <p:cNvCxnSpPr>
              <a:cxnSpLocks/>
              <a:stCxn id="70" idx="0"/>
              <a:endCxn id="91" idx="0"/>
            </p:cNvCxnSpPr>
            <p:nvPr/>
          </p:nvCxnSpPr>
          <p:spPr>
            <a:xfrm>
              <a:off x="10764156" y="2887476"/>
              <a:ext cx="1" cy="45429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AB745F4-1B30-29DC-388D-8E1923997B60}"/>
                </a:ext>
              </a:extLst>
            </p:cNvPr>
            <p:cNvCxnSpPr>
              <a:cxnSpLocks/>
            </p:cNvCxnSpPr>
            <p:nvPr/>
          </p:nvCxnSpPr>
          <p:spPr>
            <a:xfrm>
              <a:off x="10594767" y="2302128"/>
              <a:ext cx="0" cy="47765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5DB61CE-026E-B2C3-A9A4-1A4887A58C31}"/>
                </a:ext>
              </a:extLst>
            </p:cNvPr>
            <p:cNvCxnSpPr>
              <a:cxnSpLocks/>
            </p:cNvCxnSpPr>
            <p:nvPr/>
          </p:nvCxnSpPr>
          <p:spPr>
            <a:xfrm>
              <a:off x="10704416" y="2378631"/>
              <a:ext cx="0" cy="40115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2D6FD1-CE74-9F40-7281-04B1B0D54FB0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065" y="2452003"/>
              <a:ext cx="0" cy="32778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33CD9CE-D8AA-D906-000A-753F9394BB4E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714" y="2525374"/>
              <a:ext cx="0" cy="25440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F403E01-B643-FDC9-C0FF-0230FDC90166}"/>
                </a:ext>
              </a:extLst>
            </p:cNvPr>
            <p:cNvGrpSpPr/>
            <p:nvPr/>
          </p:nvGrpSpPr>
          <p:grpSpPr>
            <a:xfrm>
              <a:off x="9757508" y="3299047"/>
              <a:ext cx="219707" cy="375302"/>
              <a:chOff x="8465904" y="1703123"/>
              <a:chExt cx="290946" cy="54669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6E10320-0B43-4775-71C0-6B961723B781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Triangle 142">
                <a:extLst>
                  <a:ext uri="{FF2B5EF4-FFF2-40B4-BE49-F238E27FC236}">
                    <a16:creationId xmlns:a16="http://schemas.microsoft.com/office/drawing/2014/main" id="{F4938927-7EBA-5634-88C3-44DC70259566}"/>
                  </a:ext>
                </a:extLst>
              </p:cNvPr>
              <p:cNvSpPr/>
              <p:nvPr/>
            </p:nvSpPr>
            <p:spPr>
              <a:xfrm>
                <a:off x="8491119" y="210073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9B516CC-158A-A435-38B3-C2963B66035C}"/>
                </a:ext>
              </a:extLst>
            </p:cNvPr>
            <p:cNvCxnSpPr>
              <a:cxnSpLocks/>
              <a:stCxn id="89" idx="3"/>
              <a:endCxn id="91" idx="2"/>
            </p:cNvCxnSpPr>
            <p:nvPr/>
          </p:nvCxnSpPr>
          <p:spPr>
            <a:xfrm flipV="1">
              <a:off x="9977215" y="3485049"/>
              <a:ext cx="643668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8364604-497B-88D7-8ACB-729EC98EB108}"/>
                </a:ext>
              </a:extLst>
            </p:cNvPr>
            <p:cNvCxnSpPr>
              <a:cxnSpLocks/>
              <a:stCxn id="91" idx="6"/>
              <a:endCxn id="100" idx="2"/>
            </p:cNvCxnSpPr>
            <p:nvPr/>
          </p:nvCxnSpPr>
          <p:spPr>
            <a:xfrm flipV="1">
              <a:off x="10907432" y="3483721"/>
              <a:ext cx="155537" cy="1328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rapezium 123">
              <a:extLst>
                <a:ext uri="{FF2B5EF4-FFF2-40B4-BE49-F238E27FC236}">
                  <a16:creationId xmlns:a16="http://schemas.microsoft.com/office/drawing/2014/main" id="{644E7FD4-F4CF-D991-3D31-C53716EFC949}"/>
                </a:ext>
              </a:extLst>
            </p:cNvPr>
            <p:cNvSpPr/>
            <p:nvPr/>
          </p:nvSpPr>
          <p:spPr>
            <a:xfrm rot="10800000">
              <a:off x="10092754" y="2610776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168AE9F-91FC-3189-A2BB-AA5CDE6A5516}"/>
                </a:ext>
              </a:extLst>
            </p:cNvPr>
            <p:cNvCxnSpPr>
              <a:cxnSpLocks/>
              <a:endCxn id="114" idx="7"/>
            </p:cNvCxnSpPr>
            <p:nvPr/>
          </p:nvCxnSpPr>
          <p:spPr>
            <a:xfrm>
              <a:off x="9060333" y="2050223"/>
              <a:ext cx="7603" cy="1332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7CABD6B-484A-DB66-5E9D-273EAEFAB600}"/>
                </a:ext>
              </a:extLst>
            </p:cNvPr>
            <p:cNvCxnSpPr/>
            <p:nvPr/>
          </p:nvCxnSpPr>
          <p:spPr>
            <a:xfrm>
              <a:off x="11301027" y="2050223"/>
              <a:ext cx="7603" cy="1332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336A22A-9C54-17C4-861D-A551CC576E92}"/>
                </a:ext>
              </a:extLst>
            </p:cNvPr>
            <p:cNvCxnSpPr>
              <a:cxnSpLocks/>
              <a:stCxn id="136" idx="1"/>
            </p:cNvCxnSpPr>
            <p:nvPr/>
          </p:nvCxnSpPr>
          <p:spPr>
            <a:xfrm flipH="1">
              <a:off x="8965875" y="5815201"/>
              <a:ext cx="142" cy="1938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A72C04E-B2A4-CB1E-7AA9-7972D11FCA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03108" y="5815201"/>
              <a:ext cx="142" cy="1938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C383B6F-21A4-0338-AA5D-2AAE8A184438}"/>
                </a:ext>
              </a:extLst>
            </p:cNvPr>
            <p:cNvSpPr txBox="1"/>
            <p:nvPr/>
          </p:nvSpPr>
          <p:spPr>
            <a:xfrm>
              <a:off x="7265402" y="1861123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TPE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BFA6D1C-B954-753F-77C2-0D9DE4DE0936}"/>
                </a:ext>
              </a:extLst>
            </p:cNvPr>
            <p:cNvSpPr txBox="1"/>
            <p:nvPr/>
          </p:nvSpPr>
          <p:spPr>
            <a:xfrm>
              <a:off x="9492369" y="1861123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TPE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C1E8B3B-BDA8-C867-0839-B66CBC63FDE8}"/>
                </a:ext>
              </a:extLst>
            </p:cNvPr>
            <p:cNvSpPr txBox="1"/>
            <p:nvPr/>
          </p:nvSpPr>
          <p:spPr>
            <a:xfrm>
              <a:off x="7265402" y="3775879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TPE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EDC6D51-E252-266B-6E4B-CEDB8F35C8E6}"/>
                </a:ext>
              </a:extLst>
            </p:cNvPr>
            <p:cNvSpPr txBox="1"/>
            <p:nvPr/>
          </p:nvSpPr>
          <p:spPr>
            <a:xfrm>
              <a:off x="9492369" y="3775879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TPE</a:t>
              </a:r>
            </a:p>
          </p:txBody>
        </p:sp>
        <p:sp>
          <p:nvSpPr>
            <p:cNvPr id="88" name="Speech Bubble: Rectangle with Corners Rounded 87">
              <a:extLst>
                <a:ext uri="{FF2B5EF4-FFF2-40B4-BE49-F238E27FC236}">
                  <a16:creationId xmlns:a16="http://schemas.microsoft.com/office/drawing/2014/main" id="{68CF6E07-1DD6-FFFF-8E08-1C97287B2948}"/>
                </a:ext>
              </a:extLst>
            </p:cNvPr>
            <p:cNvSpPr/>
            <p:nvPr/>
          </p:nvSpPr>
          <p:spPr>
            <a:xfrm>
              <a:off x="7698341" y="967190"/>
              <a:ext cx="2289891" cy="630402"/>
            </a:xfrm>
            <a:prstGeom prst="wedgeRoundRectCallout">
              <a:avLst>
                <a:gd name="adj1" fmla="val -51886"/>
                <a:gd name="adj2" fmla="val 104305"/>
                <a:gd name="adj3" fmla="val 16667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2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Tensor Processing Element</a:t>
              </a: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 Systolic Tensor Arrays</a:t>
            </a:r>
          </a:p>
        </p:txBody>
      </p: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335B2F76-357C-4CE7-5ED8-20C59CFCD1F1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F059C6-046E-1044-821E-EBDCC628FE81}"/>
              </a:ext>
            </a:extLst>
          </p:cNvPr>
          <p:cNvGrpSpPr/>
          <p:nvPr/>
        </p:nvGrpSpPr>
        <p:grpSpPr>
          <a:xfrm>
            <a:off x="7161635" y="968490"/>
            <a:ext cx="4560159" cy="5041889"/>
            <a:chOff x="7193005" y="967190"/>
            <a:chExt cx="4560159" cy="5041889"/>
          </a:xfrm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32C55D0-DD57-2E0F-69E5-B508FD85B30E}"/>
                </a:ext>
              </a:extLst>
            </p:cNvPr>
            <p:cNvSpPr/>
            <p:nvPr/>
          </p:nvSpPr>
          <p:spPr>
            <a:xfrm>
              <a:off x="7338483" y="4087146"/>
              <a:ext cx="1964026" cy="162057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B7C0B4C5-737A-2287-546D-B7291DCA9CD7}"/>
                </a:ext>
              </a:extLst>
            </p:cNvPr>
            <p:cNvGrpSpPr/>
            <p:nvPr/>
          </p:nvGrpSpPr>
          <p:grpSpPr>
            <a:xfrm>
              <a:off x="7929072" y="4782050"/>
              <a:ext cx="286549" cy="286549"/>
              <a:chOff x="8644128" y="1757548"/>
              <a:chExt cx="417407" cy="417407"/>
            </a:xfrm>
          </p:grpSpPr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D30B7E53-C3F9-F877-C03F-DB932E9BD7D2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90" name="Multiply 115">
                <a:extLst>
                  <a:ext uri="{FF2B5EF4-FFF2-40B4-BE49-F238E27FC236}">
                    <a16:creationId xmlns:a16="http://schemas.microsoft.com/office/drawing/2014/main" id="{F0929604-00A9-0B91-7424-65C2D5FDEE9A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21FF6D29-9DCB-9882-81BF-EBADFDB1946F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4217847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4E6381A-195D-1E0D-495F-84D699DBC580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4291219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B52E7FFA-2626-F26F-717E-9BD2FCC68DF7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4364590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7BAC46CA-7FEB-9AFE-3691-497545EF2362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4437962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2BC6D4FF-D273-FACA-64DC-4F9865ED01C0}"/>
                </a:ext>
              </a:extLst>
            </p:cNvPr>
            <p:cNvCxnSpPr>
              <a:cxnSpLocks/>
              <a:stCxn id="230" idx="0"/>
              <a:endCxn id="189" idx="0"/>
            </p:cNvCxnSpPr>
            <p:nvPr/>
          </p:nvCxnSpPr>
          <p:spPr>
            <a:xfrm>
              <a:off x="8072345" y="4633873"/>
              <a:ext cx="2" cy="14817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35C29EAC-4ED2-060F-5714-715C345FDCC3}"/>
                </a:ext>
              </a:extLst>
            </p:cNvPr>
            <p:cNvCxnSpPr>
              <a:cxnSpLocks/>
            </p:cNvCxnSpPr>
            <p:nvPr/>
          </p:nvCxnSpPr>
          <p:spPr>
            <a:xfrm>
              <a:off x="7902956" y="4217847"/>
              <a:ext cx="0" cy="354964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12CFD3D-C544-7BEB-6743-5CD4DFB25C03}"/>
                </a:ext>
              </a:extLst>
            </p:cNvPr>
            <p:cNvCxnSpPr>
              <a:cxnSpLocks/>
            </p:cNvCxnSpPr>
            <p:nvPr/>
          </p:nvCxnSpPr>
          <p:spPr>
            <a:xfrm>
              <a:off x="8012605" y="4291218"/>
              <a:ext cx="0" cy="28159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BDA06D47-B4D5-E921-4905-C8AF9743B332}"/>
                </a:ext>
              </a:extLst>
            </p:cNvPr>
            <p:cNvCxnSpPr>
              <a:cxnSpLocks/>
            </p:cNvCxnSpPr>
            <p:nvPr/>
          </p:nvCxnSpPr>
          <p:spPr>
            <a:xfrm>
              <a:off x="8122254" y="4364590"/>
              <a:ext cx="0" cy="20822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CD1E94E4-FBAC-74D0-D089-02AFFE02C4A7}"/>
                </a:ext>
              </a:extLst>
            </p:cNvPr>
            <p:cNvCxnSpPr>
              <a:cxnSpLocks/>
            </p:cNvCxnSpPr>
            <p:nvPr/>
          </p:nvCxnSpPr>
          <p:spPr>
            <a:xfrm>
              <a:off x="8231903" y="4437961"/>
              <a:ext cx="0" cy="1348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9EBD6853-88A6-3944-906C-91335DA8900E}"/>
                </a:ext>
              </a:extLst>
            </p:cNvPr>
            <p:cNvGrpSpPr/>
            <p:nvPr/>
          </p:nvGrpSpPr>
          <p:grpSpPr>
            <a:xfrm>
              <a:off x="8823351" y="5253033"/>
              <a:ext cx="286549" cy="286549"/>
              <a:chOff x="9875536" y="2093245"/>
              <a:chExt cx="417407" cy="417407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EA8A134B-FF7E-41AD-1312-0DEC7C502374}"/>
                  </a:ext>
                </a:extLst>
              </p:cNvPr>
              <p:cNvSpPr/>
              <p:nvPr/>
            </p:nvSpPr>
            <p:spPr>
              <a:xfrm>
                <a:off x="9875536" y="2093245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203" name="Plus 140">
                <a:extLst>
                  <a:ext uri="{FF2B5EF4-FFF2-40B4-BE49-F238E27FC236}">
                    <a16:creationId xmlns:a16="http://schemas.microsoft.com/office/drawing/2014/main" id="{84AEED38-45D3-7E8B-D777-413128A5D020}"/>
                  </a:ext>
                </a:extLst>
              </p:cNvPr>
              <p:cNvSpPr/>
              <p:nvPr/>
            </p:nvSpPr>
            <p:spPr>
              <a:xfrm>
                <a:off x="9964137" y="2192063"/>
                <a:ext cx="240205" cy="240205"/>
              </a:xfrm>
              <a:prstGeom prst="mathPlus">
                <a:avLst>
                  <a:gd name="adj1" fmla="val 6186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E13DFCCC-104D-C532-96F7-D41C0C4CA95B}"/>
                </a:ext>
              </a:extLst>
            </p:cNvPr>
            <p:cNvGrpSpPr/>
            <p:nvPr/>
          </p:nvGrpSpPr>
          <p:grpSpPr>
            <a:xfrm>
              <a:off x="7519703" y="4739323"/>
              <a:ext cx="219707" cy="376518"/>
              <a:chOff x="8465904" y="1703123"/>
              <a:chExt cx="290946" cy="54846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7D841F51-552F-C24E-C090-8150B564A59D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6" name="Triangle 142">
                <a:extLst>
                  <a:ext uri="{FF2B5EF4-FFF2-40B4-BE49-F238E27FC236}">
                    <a16:creationId xmlns:a16="http://schemas.microsoft.com/office/drawing/2014/main" id="{6D38967B-EB27-0F2D-732D-A422B933AED2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93C2372F-6FE3-3F07-9B56-E4E10A20663D}"/>
                </a:ext>
              </a:extLst>
            </p:cNvPr>
            <p:cNvCxnSpPr>
              <a:cxnSpLocks/>
              <a:stCxn id="205" idx="3"/>
              <a:endCxn id="189" idx="2"/>
            </p:cNvCxnSpPr>
            <p:nvPr/>
          </p:nvCxnSpPr>
          <p:spPr>
            <a:xfrm flipV="1">
              <a:off x="7739410" y="4925325"/>
              <a:ext cx="189662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E0BDDB66-2FA6-B3D2-914A-27A1C25668F0}"/>
                </a:ext>
              </a:extLst>
            </p:cNvPr>
            <p:cNvGrpSpPr/>
            <p:nvPr/>
          </p:nvGrpSpPr>
          <p:grpSpPr>
            <a:xfrm>
              <a:off x="9219788" y="4150524"/>
              <a:ext cx="199734" cy="501146"/>
              <a:chOff x="8465904" y="1703123"/>
              <a:chExt cx="290946" cy="548462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A3E22DF4-21DE-721A-7905-E2442107670A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Triangle 152">
                <a:extLst>
                  <a:ext uri="{FF2B5EF4-FFF2-40B4-BE49-F238E27FC236}">
                    <a16:creationId xmlns:a16="http://schemas.microsoft.com/office/drawing/2014/main" id="{BDB5A2A8-4732-4F2B-F866-C2EDCE8A3A3B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08D80912-6B39-AC05-D005-2C7AFB94CA9D}"/>
                </a:ext>
              </a:extLst>
            </p:cNvPr>
            <p:cNvGrpSpPr/>
            <p:nvPr/>
          </p:nvGrpSpPr>
          <p:grpSpPr>
            <a:xfrm rot="16200000">
              <a:off x="8866150" y="5527683"/>
              <a:ext cx="199734" cy="375302"/>
              <a:chOff x="8465904" y="1703123"/>
              <a:chExt cx="290946" cy="546690"/>
            </a:xfrm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93F400A8-2AF5-B980-8573-E4A763A07B85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Triangle 155">
                <a:extLst>
                  <a:ext uri="{FF2B5EF4-FFF2-40B4-BE49-F238E27FC236}">
                    <a16:creationId xmlns:a16="http://schemas.microsoft.com/office/drawing/2014/main" id="{8C2C0C36-0672-F66C-E870-7BF1F27D5297}"/>
                  </a:ext>
                </a:extLst>
              </p:cNvPr>
              <p:cNvSpPr/>
              <p:nvPr/>
            </p:nvSpPr>
            <p:spPr>
              <a:xfrm>
                <a:off x="8491119" y="210054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3EBC795F-0AA2-668B-A5C1-E2F567F5CDB5}"/>
                </a:ext>
              </a:extLst>
            </p:cNvPr>
            <p:cNvCxnSpPr>
              <a:cxnSpLocks/>
              <a:stCxn id="202" idx="4"/>
              <a:endCxn id="212" idx="3"/>
            </p:cNvCxnSpPr>
            <p:nvPr/>
          </p:nvCxnSpPr>
          <p:spPr>
            <a:xfrm flipH="1">
              <a:off x="8966017" y="5539582"/>
              <a:ext cx="609" cy="758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or: Elbow 214">
              <a:extLst>
                <a:ext uri="{FF2B5EF4-FFF2-40B4-BE49-F238E27FC236}">
                  <a16:creationId xmlns:a16="http://schemas.microsoft.com/office/drawing/2014/main" id="{1F9C4602-A938-8EAD-DA01-9C6708D09D92}"/>
                </a:ext>
              </a:extLst>
            </p:cNvPr>
            <p:cNvCxnSpPr>
              <a:cxnSpLocks/>
              <a:stCxn id="189" idx="6"/>
              <a:endCxn id="202" idx="1"/>
            </p:cNvCxnSpPr>
            <p:nvPr/>
          </p:nvCxnSpPr>
          <p:spPr>
            <a:xfrm>
              <a:off x="8215621" y="4925325"/>
              <a:ext cx="649694" cy="369673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1B25EED8-DE65-6F2A-B621-F11B90D39C2F}"/>
                </a:ext>
              </a:extLst>
            </p:cNvPr>
            <p:cNvGrpSpPr/>
            <p:nvPr/>
          </p:nvGrpSpPr>
          <p:grpSpPr>
            <a:xfrm>
              <a:off x="8381265" y="5254361"/>
              <a:ext cx="286549" cy="286549"/>
              <a:chOff x="8644128" y="1757548"/>
              <a:chExt cx="417407" cy="417407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20204121-01C7-688C-3C89-D4EEC5C6CC98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218" name="Multiply 115">
                <a:extLst>
                  <a:ext uri="{FF2B5EF4-FFF2-40B4-BE49-F238E27FC236}">
                    <a16:creationId xmlns:a16="http://schemas.microsoft.com/office/drawing/2014/main" id="{02B1D176-7B33-2C0F-4B33-BBCCF7CECA76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sp>
          <p:nvSpPr>
            <p:cNvPr id="219" name="Trapezium 123">
              <a:extLst>
                <a:ext uri="{FF2B5EF4-FFF2-40B4-BE49-F238E27FC236}">
                  <a16:creationId xmlns:a16="http://schemas.microsoft.com/office/drawing/2014/main" id="{865A7379-1420-9EC1-BA19-53E00B33378F}"/>
                </a:ext>
              </a:extLst>
            </p:cNvPr>
            <p:cNvSpPr/>
            <p:nvPr/>
          </p:nvSpPr>
          <p:spPr>
            <a:xfrm rot="10800000">
              <a:off x="8305330" y="4689553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997CEBC7-185B-26F2-0D86-2E111C21DB73}"/>
                </a:ext>
              </a:extLst>
            </p:cNvPr>
            <p:cNvCxnSpPr>
              <a:cxnSpLocks/>
              <a:stCxn id="219" idx="0"/>
              <a:endCxn id="217" idx="0"/>
            </p:cNvCxnSpPr>
            <p:nvPr/>
          </p:nvCxnSpPr>
          <p:spPr>
            <a:xfrm>
              <a:off x="8524538" y="4800063"/>
              <a:ext cx="1" cy="45429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3456F1BA-4033-33E4-D67F-75542C0472EB}"/>
                </a:ext>
              </a:extLst>
            </p:cNvPr>
            <p:cNvCxnSpPr>
              <a:cxnSpLocks/>
            </p:cNvCxnSpPr>
            <p:nvPr/>
          </p:nvCxnSpPr>
          <p:spPr>
            <a:xfrm>
              <a:off x="8355149" y="4214715"/>
              <a:ext cx="0" cy="47765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053609A-E427-D1EC-EA3E-7EF49505323C}"/>
                </a:ext>
              </a:extLst>
            </p:cNvPr>
            <p:cNvCxnSpPr>
              <a:cxnSpLocks/>
            </p:cNvCxnSpPr>
            <p:nvPr/>
          </p:nvCxnSpPr>
          <p:spPr>
            <a:xfrm>
              <a:off x="8464798" y="4291218"/>
              <a:ext cx="0" cy="40115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BFDC02EE-4714-C33F-3C24-B69E4C7F5CC1}"/>
                </a:ext>
              </a:extLst>
            </p:cNvPr>
            <p:cNvCxnSpPr>
              <a:cxnSpLocks/>
            </p:cNvCxnSpPr>
            <p:nvPr/>
          </p:nvCxnSpPr>
          <p:spPr>
            <a:xfrm>
              <a:off x="8574447" y="4364590"/>
              <a:ext cx="0" cy="32778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531851CA-E1C6-396F-D9A6-5BC476B861F1}"/>
                </a:ext>
              </a:extLst>
            </p:cNvPr>
            <p:cNvCxnSpPr>
              <a:cxnSpLocks/>
            </p:cNvCxnSpPr>
            <p:nvPr/>
          </p:nvCxnSpPr>
          <p:spPr>
            <a:xfrm>
              <a:off x="8684096" y="4437961"/>
              <a:ext cx="0" cy="25440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96AF28AD-260D-B2D7-7E11-B99219DE9B57}"/>
                </a:ext>
              </a:extLst>
            </p:cNvPr>
            <p:cNvGrpSpPr/>
            <p:nvPr/>
          </p:nvGrpSpPr>
          <p:grpSpPr>
            <a:xfrm>
              <a:off x="7517890" y="5211634"/>
              <a:ext cx="219707" cy="375302"/>
              <a:chOff x="8465904" y="1703123"/>
              <a:chExt cx="290946" cy="54669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23DD275A-6219-5AA1-0742-9979A78022F0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7" name="Triangle 142">
                <a:extLst>
                  <a:ext uri="{FF2B5EF4-FFF2-40B4-BE49-F238E27FC236}">
                    <a16:creationId xmlns:a16="http://schemas.microsoft.com/office/drawing/2014/main" id="{1F1E2A37-CF79-B8D4-4E30-05CE61C77CF8}"/>
                  </a:ext>
                </a:extLst>
              </p:cNvPr>
              <p:cNvSpPr/>
              <p:nvPr/>
            </p:nvSpPr>
            <p:spPr>
              <a:xfrm>
                <a:off x="8491119" y="2100733"/>
                <a:ext cx="240515" cy="141616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BADD56EA-FFBB-F610-7C41-3FBC95F5B914}"/>
                </a:ext>
              </a:extLst>
            </p:cNvPr>
            <p:cNvCxnSpPr>
              <a:cxnSpLocks/>
              <a:stCxn id="226" idx="3"/>
              <a:endCxn id="217" idx="2"/>
            </p:cNvCxnSpPr>
            <p:nvPr/>
          </p:nvCxnSpPr>
          <p:spPr>
            <a:xfrm flipV="1">
              <a:off x="7737597" y="5397636"/>
              <a:ext cx="643668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1DE0C8F2-B69B-57EE-57EA-970ADC4E4ABA}"/>
                </a:ext>
              </a:extLst>
            </p:cNvPr>
            <p:cNvCxnSpPr>
              <a:cxnSpLocks/>
              <a:stCxn id="217" idx="6"/>
              <a:endCxn id="202" idx="2"/>
            </p:cNvCxnSpPr>
            <p:nvPr/>
          </p:nvCxnSpPr>
          <p:spPr>
            <a:xfrm flipV="1">
              <a:off x="8667814" y="5396308"/>
              <a:ext cx="155537" cy="1328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Trapezium 123">
              <a:extLst>
                <a:ext uri="{FF2B5EF4-FFF2-40B4-BE49-F238E27FC236}">
                  <a16:creationId xmlns:a16="http://schemas.microsoft.com/office/drawing/2014/main" id="{902585AB-5F04-6771-4ED8-F699737F0639}"/>
                </a:ext>
              </a:extLst>
            </p:cNvPr>
            <p:cNvSpPr/>
            <p:nvPr/>
          </p:nvSpPr>
          <p:spPr>
            <a:xfrm rot="10800000">
              <a:off x="7853136" y="4523363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B4A0F2F8-1555-BB94-5DA8-81D7368F32ED}"/>
                </a:ext>
              </a:extLst>
            </p:cNvPr>
            <p:cNvSpPr/>
            <p:nvPr/>
          </p:nvSpPr>
          <p:spPr>
            <a:xfrm>
              <a:off x="9578101" y="4087265"/>
              <a:ext cx="1964026" cy="16205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24A5A760-FA81-E436-EE1C-6CC5EEE97454}"/>
                </a:ext>
              </a:extLst>
            </p:cNvPr>
            <p:cNvGrpSpPr/>
            <p:nvPr/>
          </p:nvGrpSpPr>
          <p:grpSpPr>
            <a:xfrm>
              <a:off x="10168690" y="4782050"/>
              <a:ext cx="286549" cy="286549"/>
              <a:chOff x="8644128" y="1757548"/>
              <a:chExt cx="417407" cy="417407"/>
            </a:xfrm>
          </p:grpSpPr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142B380D-7BA6-FED2-B18E-C578C9637498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234" name="Multiply 115">
                <a:extLst>
                  <a:ext uri="{FF2B5EF4-FFF2-40B4-BE49-F238E27FC236}">
                    <a16:creationId xmlns:a16="http://schemas.microsoft.com/office/drawing/2014/main" id="{1F4D4521-7012-4697-F123-B8CDE2D86B12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726F9795-AD9C-3054-B6BC-5FFEAB9B87F5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4217847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A6F31A0E-7C70-C9EA-668C-017F68E5BADA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4291219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BC735CEA-4AAC-B783-0653-55F832385292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4364590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E31B7491-30C8-956F-C205-DA25160769F5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4437962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6C4D1C2-4E26-D38E-BD19-9A2EB2007C58}"/>
                </a:ext>
              </a:extLst>
            </p:cNvPr>
            <p:cNvCxnSpPr>
              <a:cxnSpLocks/>
              <a:stCxn id="273" idx="0"/>
              <a:endCxn id="233" idx="0"/>
            </p:cNvCxnSpPr>
            <p:nvPr/>
          </p:nvCxnSpPr>
          <p:spPr>
            <a:xfrm>
              <a:off x="10311963" y="4633873"/>
              <a:ext cx="2" cy="14817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571627FF-B0E7-42B9-703B-C48555D9B917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574" y="4217847"/>
              <a:ext cx="0" cy="354964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8E015440-9927-DDD1-F277-CCB30383CD07}"/>
                </a:ext>
              </a:extLst>
            </p:cNvPr>
            <p:cNvCxnSpPr>
              <a:cxnSpLocks/>
            </p:cNvCxnSpPr>
            <p:nvPr/>
          </p:nvCxnSpPr>
          <p:spPr>
            <a:xfrm>
              <a:off x="10252223" y="4291218"/>
              <a:ext cx="0" cy="28159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280D198E-EBE9-4980-9671-E84F6DFDC041}"/>
                </a:ext>
              </a:extLst>
            </p:cNvPr>
            <p:cNvCxnSpPr>
              <a:cxnSpLocks/>
            </p:cNvCxnSpPr>
            <p:nvPr/>
          </p:nvCxnSpPr>
          <p:spPr>
            <a:xfrm>
              <a:off x="10361872" y="4364590"/>
              <a:ext cx="0" cy="20822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14A03345-D9D0-6487-5A3D-FAC55B21A898}"/>
                </a:ext>
              </a:extLst>
            </p:cNvPr>
            <p:cNvCxnSpPr>
              <a:cxnSpLocks/>
            </p:cNvCxnSpPr>
            <p:nvPr/>
          </p:nvCxnSpPr>
          <p:spPr>
            <a:xfrm>
              <a:off x="10471521" y="4437961"/>
              <a:ext cx="0" cy="1348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28BB8CF5-6410-FB79-5D1E-B39605A38439}"/>
                </a:ext>
              </a:extLst>
            </p:cNvPr>
            <p:cNvGrpSpPr/>
            <p:nvPr/>
          </p:nvGrpSpPr>
          <p:grpSpPr>
            <a:xfrm>
              <a:off x="11062969" y="5253033"/>
              <a:ext cx="286549" cy="286549"/>
              <a:chOff x="9875536" y="2093245"/>
              <a:chExt cx="417407" cy="417407"/>
            </a:xfrm>
          </p:grpSpPr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2E38F2A6-A838-8D79-7950-8A6BB12F141F}"/>
                  </a:ext>
                </a:extLst>
              </p:cNvPr>
              <p:cNvSpPr/>
              <p:nvPr/>
            </p:nvSpPr>
            <p:spPr>
              <a:xfrm>
                <a:off x="9875536" y="2093245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246" name="Plus 140">
                <a:extLst>
                  <a:ext uri="{FF2B5EF4-FFF2-40B4-BE49-F238E27FC236}">
                    <a16:creationId xmlns:a16="http://schemas.microsoft.com/office/drawing/2014/main" id="{68DF9CC9-158B-71DD-7D21-57FD5F0490B2}"/>
                  </a:ext>
                </a:extLst>
              </p:cNvPr>
              <p:cNvSpPr/>
              <p:nvPr/>
            </p:nvSpPr>
            <p:spPr>
              <a:xfrm>
                <a:off x="9964137" y="2192063"/>
                <a:ext cx="240205" cy="240205"/>
              </a:xfrm>
              <a:prstGeom prst="mathPlus">
                <a:avLst>
                  <a:gd name="adj1" fmla="val 6186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6D4F0CA-08F5-0BD4-11E7-F84E4B77CB33}"/>
                </a:ext>
              </a:extLst>
            </p:cNvPr>
            <p:cNvGrpSpPr/>
            <p:nvPr/>
          </p:nvGrpSpPr>
          <p:grpSpPr>
            <a:xfrm>
              <a:off x="9759321" y="4739323"/>
              <a:ext cx="219707" cy="376518"/>
              <a:chOff x="8465904" y="1703123"/>
              <a:chExt cx="290946" cy="54846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7EBED8AF-68CB-AE91-778F-68EFA3F52243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</a:t>
                </a:r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Triangle 142">
                <a:extLst>
                  <a:ext uri="{FF2B5EF4-FFF2-40B4-BE49-F238E27FC236}">
                    <a16:creationId xmlns:a16="http://schemas.microsoft.com/office/drawing/2014/main" id="{58AA6E99-83C1-767C-A1E6-9946AAB4EEBC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D1D71384-4854-D4DE-1400-94C6B60F79AD}"/>
                </a:ext>
              </a:extLst>
            </p:cNvPr>
            <p:cNvCxnSpPr>
              <a:cxnSpLocks/>
              <a:stCxn id="248" idx="3"/>
              <a:endCxn id="233" idx="2"/>
            </p:cNvCxnSpPr>
            <p:nvPr/>
          </p:nvCxnSpPr>
          <p:spPr>
            <a:xfrm flipV="1">
              <a:off x="9979028" y="4925325"/>
              <a:ext cx="189662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3200EDAF-BE72-79ED-4466-F541304161CA}"/>
                </a:ext>
              </a:extLst>
            </p:cNvPr>
            <p:cNvGrpSpPr/>
            <p:nvPr/>
          </p:nvGrpSpPr>
          <p:grpSpPr>
            <a:xfrm>
              <a:off x="11459406" y="4150524"/>
              <a:ext cx="199734" cy="501146"/>
              <a:chOff x="8465904" y="1703123"/>
              <a:chExt cx="290946" cy="548462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CFA8201A-2253-BF20-E1EF-1F9596083432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Triangle 152">
                <a:extLst>
                  <a:ext uri="{FF2B5EF4-FFF2-40B4-BE49-F238E27FC236}">
                    <a16:creationId xmlns:a16="http://schemas.microsoft.com/office/drawing/2014/main" id="{C9AA6DE0-0FB7-4CDB-EC1F-F9EB86BF7DB0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D453B5E-3610-0288-CA68-05D6F9295A65}"/>
                </a:ext>
              </a:extLst>
            </p:cNvPr>
            <p:cNvGrpSpPr/>
            <p:nvPr/>
          </p:nvGrpSpPr>
          <p:grpSpPr>
            <a:xfrm rot="16200000">
              <a:off x="11105768" y="5527683"/>
              <a:ext cx="199734" cy="375302"/>
              <a:chOff x="8465904" y="1703123"/>
              <a:chExt cx="290946" cy="546690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C2703EA3-9859-70F2-D352-92A804CFD368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Triangle 155">
                <a:extLst>
                  <a:ext uri="{FF2B5EF4-FFF2-40B4-BE49-F238E27FC236}">
                    <a16:creationId xmlns:a16="http://schemas.microsoft.com/office/drawing/2014/main" id="{C0690E07-7C74-DAE2-DEE2-57BBA2CE5056}"/>
                  </a:ext>
                </a:extLst>
              </p:cNvPr>
              <p:cNvSpPr/>
              <p:nvPr/>
            </p:nvSpPr>
            <p:spPr>
              <a:xfrm>
                <a:off x="8491119" y="210054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DFF985F1-4D2E-5546-6A5F-6F36BB432349}"/>
                </a:ext>
              </a:extLst>
            </p:cNvPr>
            <p:cNvCxnSpPr>
              <a:cxnSpLocks/>
              <a:stCxn id="245" idx="4"/>
              <a:endCxn id="255" idx="3"/>
            </p:cNvCxnSpPr>
            <p:nvPr/>
          </p:nvCxnSpPr>
          <p:spPr>
            <a:xfrm flipH="1">
              <a:off x="11205635" y="5539582"/>
              <a:ext cx="609" cy="758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or: Elbow 257">
              <a:extLst>
                <a:ext uri="{FF2B5EF4-FFF2-40B4-BE49-F238E27FC236}">
                  <a16:creationId xmlns:a16="http://schemas.microsoft.com/office/drawing/2014/main" id="{903B6CBF-3691-17BE-22D7-596CEAFC9480}"/>
                </a:ext>
              </a:extLst>
            </p:cNvPr>
            <p:cNvCxnSpPr>
              <a:cxnSpLocks/>
              <a:stCxn id="233" idx="6"/>
              <a:endCxn id="245" idx="1"/>
            </p:cNvCxnSpPr>
            <p:nvPr/>
          </p:nvCxnSpPr>
          <p:spPr>
            <a:xfrm>
              <a:off x="10455239" y="4925325"/>
              <a:ext cx="649694" cy="369673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7CCB5F13-545E-D90B-3A99-B69AADDB2A80}"/>
                </a:ext>
              </a:extLst>
            </p:cNvPr>
            <p:cNvGrpSpPr/>
            <p:nvPr/>
          </p:nvGrpSpPr>
          <p:grpSpPr>
            <a:xfrm>
              <a:off x="10620883" y="5254361"/>
              <a:ext cx="286549" cy="286549"/>
              <a:chOff x="8644128" y="1757548"/>
              <a:chExt cx="417407" cy="417407"/>
            </a:xfrm>
          </p:grpSpPr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326A77F9-9768-D7D6-DD17-37BC4D2BDE81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261" name="Multiply 115">
                <a:extLst>
                  <a:ext uri="{FF2B5EF4-FFF2-40B4-BE49-F238E27FC236}">
                    <a16:creationId xmlns:a16="http://schemas.microsoft.com/office/drawing/2014/main" id="{AF2CE481-9786-C641-943B-550DD9B0ED34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sp>
          <p:nvSpPr>
            <p:cNvPr id="262" name="Trapezium 123">
              <a:extLst>
                <a:ext uri="{FF2B5EF4-FFF2-40B4-BE49-F238E27FC236}">
                  <a16:creationId xmlns:a16="http://schemas.microsoft.com/office/drawing/2014/main" id="{803207A8-601A-BF7B-7F72-36B7A1795A6F}"/>
                </a:ext>
              </a:extLst>
            </p:cNvPr>
            <p:cNvSpPr/>
            <p:nvPr/>
          </p:nvSpPr>
          <p:spPr>
            <a:xfrm rot="10800000">
              <a:off x="10544948" y="4689553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64A8D868-7E88-F406-A43F-266A56D4DF56}"/>
                </a:ext>
              </a:extLst>
            </p:cNvPr>
            <p:cNvCxnSpPr>
              <a:cxnSpLocks/>
              <a:stCxn id="262" idx="0"/>
              <a:endCxn id="260" idx="0"/>
            </p:cNvCxnSpPr>
            <p:nvPr/>
          </p:nvCxnSpPr>
          <p:spPr>
            <a:xfrm>
              <a:off x="10764156" y="4800063"/>
              <a:ext cx="1" cy="45429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A799C7DB-0557-D24F-55CA-65EF573DED00}"/>
                </a:ext>
              </a:extLst>
            </p:cNvPr>
            <p:cNvCxnSpPr>
              <a:cxnSpLocks/>
            </p:cNvCxnSpPr>
            <p:nvPr/>
          </p:nvCxnSpPr>
          <p:spPr>
            <a:xfrm>
              <a:off x="10594767" y="4214715"/>
              <a:ext cx="0" cy="47765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C912CB66-5D8B-0ED1-51B6-F4FCC926461F}"/>
                </a:ext>
              </a:extLst>
            </p:cNvPr>
            <p:cNvCxnSpPr>
              <a:cxnSpLocks/>
            </p:cNvCxnSpPr>
            <p:nvPr/>
          </p:nvCxnSpPr>
          <p:spPr>
            <a:xfrm>
              <a:off x="10704416" y="4291218"/>
              <a:ext cx="0" cy="40115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3B7C1E81-032B-D0CA-B3A0-BC1E634425D9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065" y="4364590"/>
              <a:ext cx="0" cy="32778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8AE833DD-82A1-990F-D193-E7DEE2362D7E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714" y="4437961"/>
              <a:ext cx="0" cy="25440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0B3089D8-85AB-067B-729E-5988540A48C1}"/>
                </a:ext>
              </a:extLst>
            </p:cNvPr>
            <p:cNvGrpSpPr/>
            <p:nvPr/>
          </p:nvGrpSpPr>
          <p:grpSpPr>
            <a:xfrm>
              <a:off x="9757508" y="5211634"/>
              <a:ext cx="219707" cy="375302"/>
              <a:chOff x="8465904" y="1703123"/>
              <a:chExt cx="290946" cy="54669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CBA55B5B-533A-4419-5922-A872BE30ECB3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0" name="Triangle 142">
                <a:extLst>
                  <a:ext uri="{FF2B5EF4-FFF2-40B4-BE49-F238E27FC236}">
                    <a16:creationId xmlns:a16="http://schemas.microsoft.com/office/drawing/2014/main" id="{0F65B695-26AE-957A-964F-D0110391C429}"/>
                  </a:ext>
                </a:extLst>
              </p:cNvPr>
              <p:cNvSpPr/>
              <p:nvPr/>
            </p:nvSpPr>
            <p:spPr>
              <a:xfrm>
                <a:off x="8491119" y="2100733"/>
                <a:ext cx="240515" cy="141616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02EC6484-CFF9-6239-1AD2-33624E3EE95B}"/>
                </a:ext>
              </a:extLst>
            </p:cNvPr>
            <p:cNvCxnSpPr>
              <a:cxnSpLocks/>
              <a:stCxn id="269" idx="3"/>
              <a:endCxn id="260" idx="2"/>
            </p:cNvCxnSpPr>
            <p:nvPr/>
          </p:nvCxnSpPr>
          <p:spPr>
            <a:xfrm flipV="1">
              <a:off x="9977215" y="5397636"/>
              <a:ext cx="643668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CBBDD343-42F0-8FBE-0954-EEDD83E6A7DA}"/>
                </a:ext>
              </a:extLst>
            </p:cNvPr>
            <p:cNvCxnSpPr>
              <a:cxnSpLocks/>
              <a:stCxn id="260" idx="6"/>
              <a:endCxn id="245" idx="2"/>
            </p:cNvCxnSpPr>
            <p:nvPr/>
          </p:nvCxnSpPr>
          <p:spPr>
            <a:xfrm flipV="1">
              <a:off x="10907432" y="5396308"/>
              <a:ext cx="155537" cy="1328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Trapezium 123">
              <a:extLst>
                <a:ext uri="{FF2B5EF4-FFF2-40B4-BE49-F238E27FC236}">
                  <a16:creationId xmlns:a16="http://schemas.microsoft.com/office/drawing/2014/main" id="{C3A4C7ED-D17C-605B-1E0A-1201E7D5A10D}"/>
                </a:ext>
              </a:extLst>
            </p:cNvPr>
            <p:cNvSpPr/>
            <p:nvPr/>
          </p:nvSpPr>
          <p:spPr>
            <a:xfrm rot="10800000">
              <a:off x="10092754" y="4523363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274" name="Connector: Elbow 273">
              <a:extLst>
                <a:ext uri="{FF2B5EF4-FFF2-40B4-BE49-F238E27FC236}">
                  <a16:creationId xmlns:a16="http://schemas.microsoft.com/office/drawing/2014/main" id="{A2FF7D7F-68D1-B420-6EF1-6423C89E70F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319728" y="4554391"/>
              <a:ext cx="1386752" cy="94458"/>
            </a:xfrm>
            <a:prstGeom prst="bentConnector3">
              <a:avLst>
                <a:gd name="adj1" fmla="val 6385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ctor: Elbow 274">
              <a:extLst>
                <a:ext uri="{FF2B5EF4-FFF2-40B4-BE49-F238E27FC236}">
                  <a16:creationId xmlns:a16="http://schemas.microsoft.com/office/drawing/2014/main" id="{80A20DD8-3812-6122-B1EE-9D52B0D4C71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64042" y="4554391"/>
              <a:ext cx="1386752" cy="94458"/>
            </a:xfrm>
            <a:prstGeom prst="bentConnector3">
              <a:avLst>
                <a:gd name="adj1" fmla="val 6385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824A7FDC-2518-1619-228B-D4024DAF326F}"/>
                </a:ext>
              </a:extLst>
            </p:cNvPr>
            <p:cNvSpPr/>
            <p:nvPr/>
          </p:nvSpPr>
          <p:spPr>
            <a:xfrm>
              <a:off x="7338483" y="2174559"/>
              <a:ext cx="1964026" cy="162057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5D6D968C-CE4F-12EB-A51C-6B0F0392F2BE}"/>
                </a:ext>
              </a:extLst>
            </p:cNvPr>
            <p:cNvGrpSpPr/>
            <p:nvPr/>
          </p:nvGrpSpPr>
          <p:grpSpPr>
            <a:xfrm>
              <a:off x="7929072" y="2869463"/>
              <a:ext cx="286549" cy="286549"/>
              <a:chOff x="8644128" y="1757548"/>
              <a:chExt cx="417407" cy="417407"/>
            </a:xfrm>
          </p:grpSpPr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7A705345-9E22-4B6C-AE78-139606C034BF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279" name="Multiply 115">
                <a:extLst>
                  <a:ext uri="{FF2B5EF4-FFF2-40B4-BE49-F238E27FC236}">
                    <a16:creationId xmlns:a16="http://schemas.microsoft.com/office/drawing/2014/main" id="{3DE75E7F-8AD8-B607-904F-CAF67698751B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A453D408-54A5-F1E8-01B3-426BE76C0947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2305260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EF7E0AD5-322F-383A-5C6A-2D2E96D022C5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2378632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C64A77F2-DA24-6FCA-A636-B7FC8B696B2F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2452003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DC000EE9-308C-FE81-502A-3E4506D05FA4}"/>
                </a:ext>
              </a:extLst>
            </p:cNvPr>
            <p:cNvCxnSpPr>
              <a:cxnSpLocks/>
            </p:cNvCxnSpPr>
            <p:nvPr/>
          </p:nvCxnSpPr>
          <p:spPr>
            <a:xfrm>
              <a:off x="7193005" y="2525375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31B1036A-8B1A-28B7-9D81-1BBBF3A529F7}"/>
                </a:ext>
              </a:extLst>
            </p:cNvPr>
            <p:cNvCxnSpPr>
              <a:cxnSpLocks/>
              <a:stCxn id="318" idx="0"/>
              <a:endCxn id="278" idx="0"/>
            </p:cNvCxnSpPr>
            <p:nvPr/>
          </p:nvCxnSpPr>
          <p:spPr>
            <a:xfrm>
              <a:off x="8072345" y="2721286"/>
              <a:ext cx="2" cy="14817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30E5D144-94A0-BA47-2705-C730CA57F8C8}"/>
                </a:ext>
              </a:extLst>
            </p:cNvPr>
            <p:cNvCxnSpPr>
              <a:cxnSpLocks/>
            </p:cNvCxnSpPr>
            <p:nvPr/>
          </p:nvCxnSpPr>
          <p:spPr>
            <a:xfrm>
              <a:off x="7902956" y="2305260"/>
              <a:ext cx="0" cy="354964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4FB91920-4DEF-911A-C465-5B9A133692D9}"/>
                </a:ext>
              </a:extLst>
            </p:cNvPr>
            <p:cNvCxnSpPr>
              <a:cxnSpLocks/>
            </p:cNvCxnSpPr>
            <p:nvPr/>
          </p:nvCxnSpPr>
          <p:spPr>
            <a:xfrm>
              <a:off x="8012605" y="2378631"/>
              <a:ext cx="0" cy="28159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61830AA3-F3BF-7A8B-198D-9186255AD807}"/>
                </a:ext>
              </a:extLst>
            </p:cNvPr>
            <p:cNvCxnSpPr>
              <a:cxnSpLocks/>
            </p:cNvCxnSpPr>
            <p:nvPr/>
          </p:nvCxnSpPr>
          <p:spPr>
            <a:xfrm>
              <a:off x="8122254" y="2452003"/>
              <a:ext cx="0" cy="20822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07E6F220-85DA-C5EA-90DC-EBF2FED1B8A8}"/>
                </a:ext>
              </a:extLst>
            </p:cNvPr>
            <p:cNvCxnSpPr>
              <a:cxnSpLocks/>
            </p:cNvCxnSpPr>
            <p:nvPr/>
          </p:nvCxnSpPr>
          <p:spPr>
            <a:xfrm>
              <a:off x="8231903" y="2525374"/>
              <a:ext cx="0" cy="1348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DEE6BF0A-A11C-B8F1-B93E-D0994D12B8D0}"/>
                </a:ext>
              </a:extLst>
            </p:cNvPr>
            <p:cNvGrpSpPr/>
            <p:nvPr/>
          </p:nvGrpSpPr>
          <p:grpSpPr>
            <a:xfrm>
              <a:off x="8823351" y="3340446"/>
              <a:ext cx="286549" cy="286549"/>
              <a:chOff x="9875536" y="2093245"/>
              <a:chExt cx="417407" cy="417407"/>
            </a:xfrm>
          </p:grpSpPr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4099D078-2AA4-B761-8EC2-47AFE767761F}"/>
                  </a:ext>
                </a:extLst>
              </p:cNvPr>
              <p:cNvSpPr/>
              <p:nvPr/>
            </p:nvSpPr>
            <p:spPr>
              <a:xfrm>
                <a:off x="9875536" y="2093245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291" name="Plus 140">
                <a:extLst>
                  <a:ext uri="{FF2B5EF4-FFF2-40B4-BE49-F238E27FC236}">
                    <a16:creationId xmlns:a16="http://schemas.microsoft.com/office/drawing/2014/main" id="{BB834375-E273-C304-18CE-9E265CDEF1AC}"/>
                  </a:ext>
                </a:extLst>
              </p:cNvPr>
              <p:cNvSpPr/>
              <p:nvPr/>
            </p:nvSpPr>
            <p:spPr>
              <a:xfrm>
                <a:off x="9964137" y="2192063"/>
                <a:ext cx="240205" cy="240205"/>
              </a:xfrm>
              <a:prstGeom prst="mathPlus">
                <a:avLst>
                  <a:gd name="adj1" fmla="val 6186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EB32A166-0047-4306-F0D9-9A6E4533A407}"/>
                </a:ext>
              </a:extLst>
            </p:cNvPr>
            <p:cNvGrpSpPr/>
            <p:nvPr/>
          </p:nvGrpSpPr>
          <p:grpSpPr>
            <a:xfrm>
              <a:off x="7519703" y="2826736"/>
              <a:ext cx="219707" cy="376518"/>
              <a:chOff x="8465904" y="1703123"/>
              <a:chExt cx="290946" cy="54846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CC3E8C73-D526-42D0-19E1-56E37C1483F7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4" name="Triangle 142">
                <a:extLst>
                  <a:ext uri="{FF2B5EF4-FFF2-40B4-BE49-F238E27FC236}">
                    <a16:creationId xmlns:a16="http://schemas.microsoft.com/office/drawing/2014/main" id="{80296F3A-34BC-F5B5-4B17-04FF923814BA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1E127EF3-73F3-6821-1F9C-11F86559D8B8}"/>
                </a:ext>
              </a:extLst>
            </p:cNvPr>
            <p:cNvCxnSpPr>
              <a:cxnSpLocks/>
              <a:stCxn id="293" idx="3"/>
              <a:endCxn id="278" idx="2"/>
            </p:cNvCxnSpPr>
            <p:nvPr/>
          </p:nvCxnSpPr>
          <p:spPr>
            <a:xfrm flipV="1">
              <a:off x="7739410" y="3012738"/>
              <a:ext cx="189662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AEC153C2-1DD6-4156-A349-1FBF9A2F06DB}"/>
                </a:ext>
              </a:extLst>
            </p:cNvPr>
            <p:cNvGrpSpPr/>
            <p:nvPr/>
          </p:nvGrpSpPr>
          <p:grpSpPr>
            <a:xfrm>
              <a:off x="9219788" y="2237937"/>
              <a:ext cx="199734" cy="501146"/>
              <a:chOff x="8465904" y="1703123"/>
              <a:chExt cx="290946" cy="548462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90108849-8E3B-CE93-EA05-7E7A45E93828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298" name="Triangle 152">
                <a:extLst>
                  <a:ext uri="{FF2B5EF4-FFF2-40B4-BE49-F238E27FC236}">
                    <a16:creationId xmlns:a16="http://schemas.microsoft.com/office/drawing/2014/main" id="{83D0FCA3-10C8-9866-9127-D22053F74ED5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CD63A8C1-84F9-EAE2-4C7E-FF8922EE984E}"/>
                </a:ext>
              </a:extLst>
            </p:cNvPr>
            <p:cNvGrpSpPr/>
            <p:nvPr/>
          </p:nvGrpSpPr>
          <p:grpSpPr>
            <a:xfrm rot="16200000">
              <a:off x="8866150" y="3615096"/>
              <a:ext cx="199734" cy="375302"/>
              <a:chOff x="8465904" y="1703123"/>
              <a:chExt cx="290946" cy="546690"/>
            </a:xfrm>
          </p:grpSpPr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B9933A7-43A2-88DA-76C9-FC972625C85F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Triangle 155">
                <a:extLst>
                  <a:ext uri="{FF2B5EF4-FFF2-40B4-BE49-F238E27FC236}">
                    <a16:creationId xmlns:a16="http://schemas.microsoft.com/office/drawing/2014/main" id="{11A07120-5B95-BC0D-284A-761ACC694085}"/>
                  </a:ext>
                </a:extLst>
              </p:cNvPr>
              <p:cNvSpPr/>
              <p:nvPr/>
            </p:nvSpPr>
            <p:spPr>
              <a:xfrm>
                <a:off x="8491119" y="210054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6BDAC9C2-6611-8D2B-08BA-A76C38A955BD}"/>
                </a:ext>
              </a:extLst>
            </p:cNvPr>
            <p:cNvCxnSpPr>
              <a:cxnSpLocks/>
              <a:stCxn id="290" idx="4"/>
              <a:endCxn id="300" idx="3"/>
            </p:cNvCxnSpPr>
            <p:nvPr/>
          </p:nvCxnSpPr>
          <p:spPr>
            <a:xfrm flipH="1">
              <a:off x="8966017" y="3626995"/>
              <a:ext cx="609" cy="758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or: Elbow 302">
              <a:extLst>
                <a:ext uri="{FF2B5EF4-FFF2-40B4-BE49-F238E27FC236}">
                  <a16:creationId xmlns:a16="http://schemas.microsoft.com/office/drawing/2014/main" id="{193D4E88-8DC7-2E0A-76C8-AE60EF75C349}"/>
                </a:ext>
              </a:extLst>
            </p:cNvPr>
            <p:cNvCxnSpPr>
              <a:cxnSpLocks/>
              <a:stCxn id="278" idx="6"/>
              <a:endCxn id="290" idx="1"/>
            </p:cNvCxnSpPr>
            <p:nvPr/>
          </p:nvCxnSpPr>
          <p:spPr>
            <a:xfrm>
              <a:off x="8215621" y="3012738"/>
              <a:ext cx="649694" cy="369673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560A1E8-ED68-E079-325F-C8A7E2687F88}"/>
                </a:ext>
              </a:extLst>
            </p:cNvPr>
            <p:cNvGrpSpPr/>
            <p:nvPr/>
          </p:nvGrpSpPr>
          <p:grpSpPr>
            <a:xfrm>
              <a:off x="8381265" y="3341774"/>
              <a:ext cx="286549" cy="286549"/>
              <a:chOff x="8644128" y="1757548"/>
              <a:chExt cx="417407" cy="417407"/>
            </a:xfrm>
          </p:grpSpPr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CDF68F95-7F2A-1985-69F4-D7B05D3BC0DD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306" name="Multiply 115">
                <a:extLst>
                  <a:ext uri="{FF2B5EF4-FFF2-40B4-BE49-F238E27FC236}">
                    <a16:creationId xmlns:a16="http://schemas.microsoft.com/office/drawing/2014/main" id="{ADBF4248-D25C-DF80-D660-684A84A957CC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sp>
          <p:nvSpPr>
            <p:cNvPr id="307" name="Trapezium 123">
              <a:extLst>
                <a:ext uri="{FF2B5EF4-FFF2-40B4-BE49-F238E27FC236}">
                  <a16:creationId xmlns:a16="http://schemas.microsoft.com/office/drawing/2014/main" id="{1B394117-AE28-72D2-BA97-98B8D5F90E4D}"/>
                </a:ext>
              </a:extLst>
            </p:cNvPr>
            <p:cNvSpPr/>
            <p:nvPr/>
          </p:nvSpPr>
          <p:spPr>
            <a:xfrm rot="10800000">
              <a:off x="8305330" y="2776966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5614C5E1-30F1-1714-A412-4CA28AAB6FCC}"/>
                </a:ext>
              </a:extLst>
            </p:cNvPr>
            <p:cNvCxnSpPr>
              <a:cxnSpLocks/>
              <a:stCxn id="307" idx="0"/>
              <a:endCxn id="305" idx="0"/>
            </p:cNvCxnSpPr>
            <p:nvPr/>
          </p:nvCxnSpPr>
          <p:spPr>
            <a:xfrm>
              <a:off x="8524538" y="2887476"/>
              <a:ext cx="1" cy="45429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0D475875-FA70-61D4-B0B0-36E2AD6872F0}"/>
                </a:ext>
              </a:extLst>
            </p:cNvPr>
            <p:cNvCxnSpPr>
              <a:cxnSpLocks/>
            </p:cNvCxnSpPr>
            <p:nvPr/>
          </p:nvCxnSpPr>
          <p:spPr>
            <a:xfrm>
              <a:off x="8355149" y="2302128"/>
              <a:ext cx="0" cy="47765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19B60319-FEEB-28BF-1C94-A2D78C3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8464798" y="2378631"/>
              <a:ext cx="0" cy="40115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687EA904-53DC-8A82-BA1B-8667F7237293}"/>
                </a:ext>
              </a:extLst>
            </p:cNvPr>
            <p:cNvCxnSpPr>
              <a:cxnSpLocks/>
            </p:cNvCxnSpPr>
            <p:nvPr/>
          </p:nvCxnSpPr>
          <p:spPr>
            <a:xfrm>
              <a:off x="8574447" y="2452003"/>
              <a:ext cx="0" cy="32778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D582FF15-49B3-F696-9064-ABC3FEBF9B1A}"/>
                </a:ext>
              </a:extLst>
            </p:cNvPr>
            <p:cNvCxnSpPr>
              <a:cxnSpLocks/>
            </p:cNvCxnSpPr>
            <p:nvPr/>
          </p:nvCxnSpPr>
          <p:spPr>
            <a:xfrm>
              <a:off x="8684096" y="2525374"/>
              <a:ext cx="0" cy="25440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4494279-2E51-0192-F3FA-4F6D85F37E15}"/>
                </a:ext>
              </a:extLst>
            </p:cNvPr>
            <p:cNvGrpSpPr/>
            <p:nvPr/>
          </p:nvGrpSpPr>
          <p:grpSpPr>
            <a:xfrm>
              <a:off x="7517890" y="3299047"/>
              <a:ext cx="219707" cy="375302"/>
              <a:chOff x="8465904" y="1703123"/>
              <a:chExt cx="290946" cy="54669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47756AE2-4194-8D56-E876-0D2F4977FCA2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5" name="Triangle 142">
                <a:extLst>
                  <a:ext uri="{FF2B5EF4-FFF2-40B4-BE49-F238E27FC236}">
                    <a16:creationId xmlns:a16="http://schemas.microsoft.com/office/drawing/2014/main" id="{1842810F-7245-6387-0805-215B4E014E84}"/>
                  </a:ext>
                </a:extLst>
              </p:cNvPr>
              <p:cNvSpPr/>
              <p:nvPr/>
            </p:nvSpPr>
            <p:spPr>
              <a:xfrm>
                <a:off x="8491119" y="2100733"/>
                <a:ext cx="240515" cy="141616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4628D31A-774C-0489-8707-F1094509701C}"/>
                </a:ext>
              </a:extLst>
            </p:cNvPr>
            <p:cNvCxnSpPr>
              <a:cxnSpLocks/>
              <a:stCxn id="314" idx="3"/>
              <a:endCxn id="305" idx="2"/>
            </p:cNvCxnSpPr>
            <p:nvPr/>
          </p:nvCxnSpPr>
          <p:spPr>
            <a:xfrm flipV="1">
              <a:off x="7737597" y="3485049"/>
              <a:ext cx="643668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3A47FD84-2BC5-6C42-A443-521ACCD5FFB5}"/>
                </a:ext>
              </a:extLst>
            </p:cNvPr>
            <p:cNvCxnSpPr>
              <a:cxnSpLocks/>
              <a:stCxn id="305" idx="6"/>
              <a:endCxn id="290" idx="2"/>
            </p:cNvCxnSpPr>
            <p:nvPr/>
          </p:nvCxnSpPr>
          <p:spPr>
            <a:xfrm flipV="1">
              <a:off x="8667814" y="3483721"/>
              <a:ext cx="155537" cy="1328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Trapezium 123">
              <a:extLst>
                <a:ext uri="{FF2B5EF4-FFF2-40B4-BE49-F238E27FC236}">
                  <a16:creationId xmlns:a16="http://schemas.microsoft.com/office/drawing/2014/main" id="{11D50F7E-0307-067F-D9E3-433CD1115E89}"/>
                </a:ext>
              </a:extLst>
            </p:cNvPr>
            <p:cNvSpPr/>
            <p:nvPr/>
          </p:nvSpPr>
          <p:spPr>
            <a:xfrm rot="10800000">
              <a:off x="7853136" y="2610776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1B7D17B2-EA1A-3B84-1D4F-5E128F140A2B}"/>
                </a:ext>
              </a:extLst>
            </p:cNvPr>
            <p:cNvSpPr/>
            <p:nvPr/>
          </p:nvSpPr>
          <p:spPr>
            <a:xfrm>
              <a:off x="9578101" y="2174678"/>
              <a:ext cx="1964026" cy="16205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26812DB4-5132-290C-2ADF-D795F07FC95C}"/>
                </a:ext>
              </a:extLst>
            </p:cNvPr>
            <p:cNvGrpSpPr/>
            <p:nvPr/>
          </p:nvGrpSpPr>
          <p:grpSpPr>
            <a:xfrm>
              <a:off x="10168690" y="2869463"/>
              <a:ext cx="286549" cy="286549"/>
              <a:chOff x="8644128" y="1757548"/>
              <a:chExt cx="417407" cy="417407"/>
            </a:xfrm>
          </p:grpSpPr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DAF9F889-96B1-B1C8-91A5-E7544B367EE6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322" name="Multiply 115">
                <a:extLst>
                  <a:ext uri="{FF2B5EF4-FFF2-40B4-BE49-F238E27FC236}">
                    <a16:creationId xmlns:a16="http://schemas.microsoft.com/office/drawing/2014/main" id="{BBE1681C-3395-8D07-F375-89B0F9CE3116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1CEDB3D9-5CE9-73F2-3613-11D2498D46E6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2305260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3D2A7484-BBD2-E5EF-4462-A94784883DC1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2378632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C64604A1-9484-BA59-A5A2-A657927DBAC4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2452003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4A95D34F-140B-A6D0-4E78-B33D84878284}"/>
                </a:ext>
              </a:extLst>
            </p:cNvPr>
            <p:cNvCxnSpPr>
              <a:cxnSpLocks/>
            </p:cNvCxnSpPr>
            <p:nvPr/>
          </p:nvCxnSpPr>
          <p:spPr>
            <a:xfrm>
              <a:off x="9432623" y="2525375"/>
              <a:ext cx="2320541" cy="0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5F211EDE-EC7B-057E-B10F-C52F72A3601E}"/>
                </a:ext>
              </a:extLst>
            </p:cNvPr>
            <p:cNvCxnSpPr>
              <a:cxnSpLocks/>
              <a:stCxn id="361" idx="0"/>
              <a:endCxn id="321" idx="0"/>
            </p:cNvCxnSpPr>
            <p:nvPr/>
          </p:nvCxnSpPr>
          <p:spPr>
            <a:xfrm>
              <a:off x="10311963" y="2721286"/>
              <a:ext cx="2" cy="14817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94827920-F49F-12C6-AD2D-4DEC08F8BFDF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574" y="2305260"/>
              <a:ext cx="0" cy="354964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E10E0180-1279-9625-6BB0-4AB145B9D699}"/>
                </a:ext>
              </a:extLst>
            </p:cNvPr>
            <p:cNvCxnSpPr>
              <a:cxnSpLocks/>
            </p:cNvCxnSpPr>
            <p:nvPr/>
          </p:nvCxnSpPr>
          <p:spPr>
            <a:xfrm>
              <a:off x="10252223" y="2378631"/>
              <a:ext cx="0" cy="28159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1FF61329-32B0-0FE1-67FA-7E568120311F}"/>
                </a:ext>
              </a:extLst>
            </p:cNvPr>
            <p:cNvCxnSpPr>
              <a:cxnSpLocks/>
            </p:cNvCxnSpPr>
            <p:nvPr/>
          </p:nvCxnSpPr>
          <p:spPr>
            <a:xfrm>
              <a:off x="10361872" y="2452003"/>
              <a:ext cx="0" cy="20822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E4EBAF9D-A77C-03DB-1316-7097B70C72B1}"/>
                </a:ext>
              </a:extLst>
            </p:cNvPr>
            <p:cNvCxnSpPr>
              <a:cxnSpLocks/>
            </p:cNvCxnSpPr>
            <p:nvPr/>
          </p:nvCxnSpPr>
          <p:spPr>
            <a:xfrm>
              <a:off x="10471521" y="2525374"/>
              <a:ext cx="0" cy="1348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FDBF8BEA-F67E-8D08-EC5F-A6A9E4CEE302}"/>
                </a:ext>
              </a:extLst>
            </p:cNvPr>
            <p:cNvGrpSpPr/>
            <p:nvPr/>
          </p:nvGrpSpPr>
          <p:grpSpPr>
            <a:xfrm>
              <a:off x="11062969" y="3340446"/>
              <a:ext cx="286549" cy="286549"/>
              <a:chOff x="9875536" y="2093245"/>
              <a:chExt cx="417407" cy="417407"/>
            </a:xfrm>
          </p:grpSpPr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70BE73CC-7910-CDB5-540E-4A5D709F2E04}"/>
                  </a:ext>
                </a:extLst>
              </p:cNvPr>
              <p:cNvSpPr/>
              <p:nvPr/>
            </p:nvSpPr>
            <p:spPr>
              <a:xfrm>
                <a:off x="9875536" y="2093245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334" name="Plus 140">
                <a:extLst>
                  <a:ext uri="{FF2B5EF4-FFF2-40B4-BE49-F238E27FC236}">
                    <a16:creationId xmlns:a16="http://schemas.microsoft.com/office/drawing/2014/main" id="{E9D313F6-AC78-18A2-7362-F7DAB20914E2}"/>
                  </a:ext>
                </a:extLst>
              </p:cNvPr>
              <p:cNvSpPr/>
              <p:nvPr/>
            </p:nvSpPr>
            <p:spPr>
              <a:xfrm>
                <a:off x="9964137" y="2192063"/>
                <a:ext cx="240205" cy="240205"/>
              </a:xfrm>
              <a:prstGeom prst="mathPlus">
                <a:avLst>
                  <a:gd name="adj1" fmla="val 6186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1803A4E3-5CE4-5574-4366-96EE5F7E973E}"/>
                </a:ext>
              </a:extLst>
            </p:cNvPr>
            <p:cNvGrpSpPr/>
            <p:nvPr/>
          </p:nvGrpSpPr>
          <p:grpSpPr>
            <a:xfrm>
              <a:off x="9759321" y="2826736"/>
              <a:ext cx="219707" cy="376518"/>
              <a:chOff x="8465904" y="1703123"/>
              <a:chExt cx="290946" cy="548462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0029CC35-7BD1-24BA-7CA0-37A5710D84DE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7" name="Triangle 142">
                <a:extLst>
                  <a:ext uri="{FF2B5EF4-FFF2-40B4-BE49-F238E27FC236}">
                    <a16:creationId xmlns:a16="http://schemas.microsoft.com/office/drawing/2014/main" id="{62F63039-4EA4-7DAA-D2C1-587475B941DE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4FC17D6-A8A9-0DDA-2EDF-40A5CC53B5E7}"/>
                </a:ext>
              </a:extLst>
            </p:cNvPr>
            <p:cNvCxnSpPr>
              <a:cxnSpLocks/>
              <a:stCxn id="336" idx="3"/>
              <a:endCxn id="321" idx="2"/>
            </p:cNvCxnSpPr>
            <p:nvPr/>
          </p:nvCxnSpPr>
          <p:spPr>
            <a:xfrm flipV="1">
              <a:off x="9979028" y="3012738"/>
              <a:ext cx="189662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AC4B4771-4012-9651-3A8F-C66FCAB1DCC2}"/>
                </a:ext>
              </a:extLst>
            </p:cNvPr>
            <p:cNvGrpSpPr/>
            <p:nvPr/>
          </p:nvGrpSpPr>
          <p:grpSpPr>
            <a:xfrm>
              <a:off x="11459406" y="2237937"/>
              <a:ext cx="199734" cy="501146"/>
              <a:chOff x="8465904" y="1703123"/>
              <a:chExt cx="290946" cy="548462"/>
            </a:xfrm>
          </p:grpSpPr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8A32D2FC-D2BC-BED2-3D43-389C82613EBC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341" name="Triangle 152">
                <a:extLst>
                  <a:ext uri="{FF2B5EF4-FFF2-40B4-BE49-F238E27FC236}">
                    <a16:creationId xmlns:a16="http://schemas.microsoft.com/office/drawing/2014/main" id="{0885ADF1-6138-1DFC-EB8C-7CC01E65C45A}"/>
                  </a:ext>
                </a:extLst>
              </p:cNvPr>
              <p:cNvSpPr/>
              <p:nvPr/>
            </p:nvSpPr>
            <p:spPr>
              <a:xfrm>
                <a:off x="8491119" y="2109969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68EBA9F5-13C6-5768-5582-48D8897B10C1}"/>
                </a:ext>
              </a:extLst>
            </p:cNvPr>
            <p:cNvGrpSpPr/>
            <p:nvPr/>
          </p:nvGrpSpPr>
          <p:grpSpPr>
            <a:xfrm rot="16200000">
              <a:off x="11105768" y="3615096"/>
              <a:ext cx="199734" cy="375302"/>
              <a:chOff x="8465904" y="1703123"/>
              <a:chExt cx="290946" cy="546690"/>
            </a:xfrm>
          </p:grpSpPr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40944755-FB6F-708A-0945-A73FF2C857F3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344" name="Triangle 155">
                <a:extLst>
                  <a:ext uri="{FF2B5EF4-FFF2-40B4-BE49-F238E27FC236}">
                    <a16:creationId xmlns:a16="http://schemas.microsoft.com/office/drawing/2014/main" id="{B016CB1E-DA47-81DA-41E9-5333BACE3AF4}"/>
                  </a:ext>
                </a:extLst>
              </p:cNvPr>
              <p:cNvSpPr/>
              <p:nvPr/>
            </p:nvSpPr>
            <p:spPr>
              <a:xfrm>
                <a:off x="8491119" y="2100543"/>
                <a:ext cx="240515" cy="141616"/>
              </a:xfrm>
              <a:prstGeom prst="triangl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43D4EF15-3152-1BD2-4FB7-14675E397254}"/>
                </a:ext>
              </a:extLst>
            </p:cNvPr>
            <p:cNvCxnSpPr>
              <a:cxnSpLocks/>
              <a:stCxn id="333" idx="4"/>
              <a:endCxn id="343" idx="3"/>
            </p:cNvCxnSpPr>
            <p:nvPr/>
          </p:nvCxnSpPr>
          <p:spPr>
            <a:xfrm flipH="1">
              <a:off x="11205635" y="3626995"/>
              <a:ext cx="609" cy="758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or: Elbow 345">
              <a:extLst>
                <a:ext uri="{FF2B5EF4-FFF2-40B4-BE49-F238E27FC236}">
                  <a16:creationId xmlns:a16="http://schemas.microsoft.com/office/drawing/2014/main" id="{E4C20EDE-D842-2E18-C7C1-D09B28E05D27}"/>
                </a:ext>
              </a:extLst>
            </p:cNvPr>
            <p:cNvCxnSpPr>
              <a:cxnSpLocks/>
              <a:stCxn id="321" idx="6"/>
              <a:endCxn id="333" idx="1"/>
            </p:cNvCxnSpPr>
            <p:nvPr/>
          </p:nvCxnSpPr>
          <p:spPr>
            <a:xfrm>
              <a:off x="10455239" y="3012738"/>
              <a:ext cx="649694" cy="369673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C04A5329-405A-94A8-F640-9821A7DDB6F3}"/>
                </a:ext>
              </a:extLst>
            </p:cNvPr>
            <p:cNvGrpSpPr/>
            <p:nvPr/>
          </p:nvGrpSpPr>
          <p:grpSpPr>
            <a:xfrm>
              <a:off x="10620883" y="3341774"/>
              <a:ext cx="286549" cy="286549"/>
              <a:chOff x="8644128" y="1757548"/>
              <a:chExt cx="417407" cy="417407"/>
            </a:xfrm>
          </p:grpSpPr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C9426EAB-5A3E-E9F0-E6F1-764A43E02345}"/>
                  </a:ext>
                </a:extLst>
              </p:cNvPr>
              <p:cNvSpPr/>
              <p:nvPr/>
            </p:nvSpPr>
            <p:spPr>
              <a:xfrm>
                <a:off x="8644128" y="1757548"/>
                <a:ext cx="417407" cy="41740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349" name="Multiply 115">
                <a:extLst>
                  <a:ext uri="{FF2B5EF4-FFF2-40B4-BE49-F238E27FC236}">
                    <a16:creationId xmlns:a16="http://schemas.microsoft.com/office/drawing/2014/main" id="{6469F353-D9AA-ECA9-4959-9F46E5391FF3}"/>
                  </a:ext>
                </a:extLst>
              </p:cNvPr>
              <p:cNvSpPr/>
              <p:nvPr/>
            </p:nvSpPr>
            <p:spPr>
              <a:xfrm>
                <a:off x="8709017" y="1822437"/>
                <a:ext cx="287627" cy="287627"/>
              </a:xfrm>
              <a:prstGeom prst="mathMultiply">
                <a:avLst>
                  <a:gd name="adj1" fmla="val 172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sp>
          <p:nvSpPr>
            <p:cNvPr id="350" name="Trapezium 123">
              <a:extLst>
                <a:ext uri="{FF2B5EF4-FFF2-40B4-BE49-F238E27FC236}">
                  <a16:creationId xmlns:a16="http://schemas.microsoft.com/office/drawing/2014/main" id="{49F96287-674A-E099-B680-24B53F0349A4}"/>
                </a:ext>
              </a:extLst>
            </p:cNvPr>
            <p:cNvSpPr/>
            <p:nvPr/>
          </p:nvSpPr>
          <p:spPr>
            <a:xfrm rot="10800000">
              <a:off x="10544948" y="2776966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177DAEBB-8CEE-944D-DE85-8C3A050728EB}"/>
                </a:ext>
              </a:extLst>
            </p:cNvPr>
            <p:cNvCxnSpPr>
              <a:cxnSpLocks/>
              <a:stCxn id="350" idx="0"/>
              <a:endCxn id="348" idx="0"/>
            </p:cNvCxnSpPr>
            <p:nvPr/>
          </p:nvCxnSpPr>
          <p:spPr>
            <a:xfrm>
              <a:off x="10764156" y="2887476"/>
              <a:ext cx="1" cy="454297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F7488A3D-9E23-2706-9504-339CA788052B}"/>
                </a:ext>
              </a:extLst>
            </p:cNvPr>
            <p:cNvCxnSpPr>
              <a:cxnSpLocks/>
            </p:cNvCxnSpPr>
            <p:nvPr/>
          </p:nvCxnSpPr>
          <p:spPr>
            <a:xfrm>
              <a:off x="10594767" y="2302128"/>
              <a:ext cx="0" cy="47765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F61535CB-72E0-097E-48D1-48D895C0594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4416" y="2378631"/>
              <a:ext cx="0" cy="40115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5B693B32-E9FF-F831-1CA9-C94B9B372E63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065" y="2452003"/>
              <a:ext cx="0" cy="32778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B5E2E8C5-365D-AA89-F71A-CE452ADCC680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714" y="2525374"/>
              <a:ext cx="0" cy="25440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FB72D157-C9E8-EEDE-3B01-FEDF424A3E1B}"/>
                </a:ext>
              </a:extLst>
            </p:cNvPr>
            <p:cNvGrpSpPr/>
            <p:nvPr/>
          </p:nvGrpSpPr>
          <p:grpSpPr>
            <a:xfrm>
              <a:off x="9757508" y="3299047"/>
              <a:ext cx="219707" cy="375302"/>
              <a:chOff x="8465904" y="1703123"/>
              <a:chExt cx="290946" cy="54669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935645D4-1246-A952-A40A-7A0C1486091B}"/>
                  </a:ext>
                </a:extLst>
              </p:cNvPr>
              <p:cNvSpPr/>
              <p:nvPr/>
            </p:nvSpPr>
            <p:spPr>
              <a:xfrm>
                <a:off x="8465904" y="1703123"/>
                <a:ext cx="290946" cy="54669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endParaRPr lang="en-GR" sz="2000" baseline="-25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Triangle 142">
                <a:extLst>
                  <a:ext uri="{FF2B5EF4-FFF2-40B4-BE49-F238E27FC236}">
                    <a16:creationId xmlns:a16="http://schemas.microsoft.com/office/drawing/2014/main" id="{88771D41-115F-367B-6D86-D8FA788534BB}"/>
                  </a:ext>
                </a:extLst>
              </p:cNvPr>
              <p:cNvSpPr/>
              <p:nvPr/>
            </p:nvSpPr>
            <p:spPr>
              <a:xfrm>
                <a:off x="8491119" y="2100733"/>
                <a:ext cx="240515" cy="141616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EC2B5608-5540-13A1-1FE6-E600A76C7309}"/>
                </a:ext>
              </a:extLst>
            </p:cNvPr>
            <p:cNvCxnSpPr>
              <a:cxnSpLocks/>
              <a:stCxn id="357" idx="3"/>
              <a:endCxn id="348" idx="2"/>
            </p:cNvCxnSpPr>
            <p:nvPr/>
          </p:nvCxnSpPr>
          <p:spPr>
            <a:xfrm flipV="1">
              <a:off x="9977215" y="3485049"/>
              <a:ext cx="643668" cy="1649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25D8E5F3-A0BD-EE14-F6A2-3E54F1D0A23F}"/>
                </a:ext>
              </a:extLst>
            </p:cNvPr>
            <p:cNvCxnSpPr>
              <a:cxnSpLocks/>
              <a:stCxn id="348" idx="6"/>
              <a:endCxn id="333" idx="2"/>
            </p:cNvCxnSpPr>
            <p:nvPr/>
          </p:nvCxnSpPr>
          <p:spPr>
            <a:xfrm flipV="1">
              <a:off x="10907432" y="3483721"/>
              <a:ext cx="155537" cy="1328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Trapezium 123">
              <a:extLst>
                <a:ext uri="{FF2B5EF4-FFF2-40B4-BE49-F238E27FC236}">
                  <a16:creationId xmlns:a16="http://schemas.microsoft.com/office/drawing/2014/main" id="{3987EBC7-76F2-2D6D-7BCB-1775B41085C8}"/>
                </a:ext>
              </a:extLst>
            </p:cNvPr>
            <p:cNvSpPr/>
            <p:nvPr/>
          </p:nvSpPr>
          <p:spPr>
            <a:xfrm rot="10800000">
              <a:off x="10092754" y="2610776"/>
              <a:ext cx="438417" cy="110510"/>
            </a:xfrm>
            <a:prstGeom prst="trapezoid">
              <a:avLst>
                <a:gd name="adj" fmla="val 5754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362" name="Straight Arrow Connector 361">
              <a:extLst>
                <a:ext uri="{FF2B5EF4-FFF2-40B4-BE49-F238E27FC236}">
                  <a16:creationId xmlns:a16="http://schemas.microsoft.com/office/drawing/2014/main" id="{B448AFF7-E9FC-CFA6-5A61-E8959E1AB2C0}"/>
                </a:ext>
              </a:extLst>
            </p:cNvPr>
            <p:cNvCxnSpPr>
              <a:cxnSpLocks/>
              <a:endCxn id="290" idx="7"/>
            </p:cNvCxnSpPr>
            <p:nvPr/>
          </p:nvCxnSpPr>
          <p:spPr>
            <a:xfrm>
              <a:off x="9060333" y="2050223"/>
              <a:ext cx="7603" cy="1332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Arrow Connector 362">
              <a:extLst>
                <a:ext uri="{FF2B5EF4-FFF2-40B4-BE49-F238E27FC236}">
                  <a16:creationId xmlns:a16="http://schemas.microsoft.com/office/drawing/2014/main" id="{17770B51-7243-1F39-97FA-2ED0E6E304EC}"/>
                </a:ext>
              </a:extLst>
            </p:cNvPr>
            <p:cNvCxnSpPr/>
            <p:nvPr/>
          </p:nvCxnSpPr>
          <p:spPr>
            <a:xfrm>
              <a:off x="11301027" y="2050223"/>
              <a:ext cx="7603" cy="1332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>
              <a:extLst>
                <a:ext uri="{FF2B5EF4-FFF2-40B4-BE49-F238E27FC236}">
                  <a16:creationId xmlns:a16="http://schemas.microsoft.com/office/drawing/2014/main" id="{2AE28C54-23EF-1421-1DF4-9A84BFF6A805}"/>
                </a:ext>
              </a:extLst>
            </p:cNvPr>
            <p:cNvCxnSpPr>
              <a:cxnSpLocks/>
              <a:stCxn id="212" idx="1"/>
            </p:cNvCxnSpPr>
            <p:nvPr/>
          </p:nvCxnSpPr>
          <p:spPr>
            <a:xfrm flipH="1">
              <a:off x="8965875" y="5815201"/>
              <a:ext cx="142" cy="1938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>
              <a:extLst>
                <a:ext uri="{FF2B5EF4-FFF2-40B4-BE49-F238E27FC236}">
                  <a16:creationId xmlns:a16="http://schemas.microsoft.com/office/drawing/2014/main" id="{DB58F031-0370-B959-5672-69542AA8E2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03108" y="5815201"/>
              <a:ext cx="142" cy="1938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B1047B8F-BEB3-694E-ABFE-C9C1B2E9A461}"/>
                </a:ext>
              </a:extLst>
            </p:cNvPr>
            <p:cNvSpPr txBox="1"/>
            <p:nvPr/>
          </p:nvSpPr>
          <p:spPr>
            <a:xfrm>
              <a:off x="7265402" y="1861123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TPE</a:t>
              </a:r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BCAD4229-2239-E7B4-E6B0-3C739540B00A}"/>
                </a:ext>
              </a:extLst>
            </p:cNvPr>
            <p:cNvSpPr txBox="1"/>
            <p:nvPr/>
          </p:nvSpPr>
          <p:spPr>
            <a:xfrm>
              <a:off x="9492369" y="1861123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TPE</a:t>
              </a:r>
            </a:p>
          </p:txBody>
        </p:sp>
        <p:sp>
          <p:nvSpPr>
            <p:cNvPr id="368" name="TextBox 367">
              <a:extLst>
                <a:ext uri="{FF2B5EF4-FFF2-40B4-BE49-F238E27FC236}">
                  <a16:creationId xmlns:a16="http://schemas.microsoft.com/office/drawing/2014/main" id="{01FC0D93-A850-B571-FCB1-8C9917E97607}"/>
                </a:ext>
              </a:extLst>
            </p:cNvPr>
            <p:cNvSpPr txBox="1"/>
            <p:nvPr/>
          </p:nvSpPr>
          <p:spPr>
            <a:xfrm>
              <a:off x="7265402" y="3775879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TPE</a:t>
              </a: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44BD59B2-2E28-59EA-6CBC-6057F476ABD6}"/>
                </a:ext>
              </a:extLst>
            </p:cNvPr>
            <p:cNvSpPr txBox="1"/>
            <p:nvPr/>
          </p:nvSpPr>
          <p:spPr>
            <a:xfrm>
              <a:off x="9492369" y="3775879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TPE</a:t>
              </a:r>
            </a:p>
          </p:txBody>
        </p:sp>
        <p:sp>
          <p:nvSpPr>
            <p:cNvPr id="370" name="Speech Bubble: Rectangle with Corners Rounded 369">
              <a:extLst>
                <a:ext uri="{FF2B5EF4-FFF2-40B4-BE49-F238E27FC236}">
                  <a16:creationId xmlns:a16="http://schemas.microsoft.com/office/drawing/2014/main" id="{729653FB-1896-85D5-D6F0-46E078AEE300}"/>
                </a:ext>
              </a:extLst>
            </p:cNvPr>
            <p:cNvSpPr/>
            <p:nvPr/>
          </p:nvSpPr>
          <p:spPr>
            <a:xfrm>
              <a:off x="7698341" y="967190"/>
              <a:ext cx="2289891" cy="630402"/>
            </a:xfrm>
            <a:prstGeom prst="wedgeRoundRectCallout">
              <a:avLst>
                <a:gd name="adj1" fmla="val -51886"/>
                <a:gd name="adj2" fmla="val 104305"/>
                <a:gd name="adj3" fmla="val 16667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Tensor Processing Element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84FE78E-0ECA-9594-102F-78C7DA4E8761}"/>
              </a:ext>
            </a:extLst>
          </p:cNvPr>
          <p:cNvGrpSpPr/>
          <p:nvPr/>
        </p:nvGrpSpPr>
        <p:grpSpPr>
          <a:xfrm>
            <a:off x="5999010" y="1949276"/>
            <a:ext cx="745790" cy="2530815"/>
            <a:chOff x="5999010" y="1949276"/>
            <a:chExt cx="745790" cy="2530815"/>
          </a:xfrm>
        </p:grpSpPr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1643C430-338D-E60E-9D7E-5C38DAE607F0}"/>
                </a:ext>
              </a:extLst>
            </p:cNvPr>
            <p:cNvSpPr/>
            <p:nvPr/>
          </p:nvSpPr>
          <p:spPr>
            <a:xfrm>
              <a:off x="6209090" y="2324348"/>
              <a:ext cx="267855" cy="2678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5CEA011B-23FA-6EDA-CF86-D42071A5C393}"/>
                </a:ext>
              </a:extLst>
            </p:cNvPr>
            <p:cNvSpPr/>
            <p:nvPr/>
          </p:nvSpPr>
          <p:spPr>
            <a:xfrm>
              <a:off x="6476945" y="2324348"/>
              <a:ext cx="267855" cy="267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66760992-7EB8-8E1E-1004-F61C9715C046}"/>
                </a:ext>
              </a:extLst>
            </p:cNvPr>
            <p:cNvSpPr/>
            <p:nvPr/>
          </p:nvSpPr>
          <p:spPr>
            <a:xfrm>
              <a:off x="6209090" y="2592203"/>
              <a:ext cx="267855" cy="267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732D2245-56C2-DC6D-486D-1A2332DAA0A6}"/>
                </a:ext>
              </a:extLst>
            </p:cNvPr>
            <p:cNvSpPr/>
            <p:nvPr/>
          </p:nvSpPr>
          <p:spPr>
            <a:xfrm>
              <a:off x="6476945" y="2592203"/>
              <a:ext cx="267855" cy="2678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87232E3D-443E-A5E9-CF0B-19617F49C250}"/>
                </a:ext>
              </a:extLst>
            </p:cNvPr>
            <p:cNvSpPr/>
            <p:nvPr/>
          </p:nvSpPr>
          <p:spPr>
            <a:xfrm>
              <a:off x="6209090" y="2860058"/>
              <a:ext cx="267855" cy="2678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99C79172-9F27-2BED-F843-61D4BF593194}"/>
                </a:ext>
              </a:extLst>
            </p:cNvPr>
            <p:cNvSpPr/>
            <p:nvPr/>
          </p:nvSpPr>
          <p:spPr>
            <a:xfrm>
              <a:off x="6476945" y="2860058"/>
              <a:ext cx="267855" cy="267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E025C7FF-1EFF-6F56-B328-2B5BC0D1D7FF}"/>
                </a:ext>
              </a:extLst>
            </p:cNvPr>
            <p:cNvSpPr/>
            <p:nvPr/>
          </p:nvSpPr>
          <p:spPr>
            <a:xfrm>
              <a:off x="6209090" y="3127913"/>
              <a:ext cx="267855" cy="267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FBFF3E0B-E63E-B90F-1208-39E1690AC009}"/>
                </a:ext>
              </a:extLst>
            </p:cNvPr>
            <p:cNvSpPr/>
            <p:nvPr/>
          </p:nvSpPr>
          <p:spPr>
            <a:xfrm>
              <a:off x="6476945" y="3127913"/>
              <a:ext cx="267855" cy="2678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31CD297D-ED9C-172B-3048-D609012389E1}"/>
                </a:ext>
              </a:extLst>
            </p:cNvPr>
            <p:cNvSpPr/>
            <p:nvPr/>
          </p:nvSpPr>
          <p:spPr>
            <a:xfrm>
              <a:off x="6209090" y="3395768"/>
              <a:ext cx="267855" cy="267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7F35DAED-9D4A-1959-AD84-A727D900D499}"/>
                </a:ext>
              </a:extLst>
            </p:cNvPr>
            <p:cNvSpPr/>
            <p:nvPr/>
          </p:nvSpPr>
          <p:spPr>
            <a:xfrm>
              <a:off x="6476945" y="3395768"/>
              <a:ext cx="267855" cy="2678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488D3F14-4E08-5C03-8F21-1C7C278502EF}"/>
                </a:ext>
              </a:extLst>
            </p:cNvPr>
            <p:cNvSpPr/>
            <p:nvPr/>
          </p:nvSpPr>
          <p:spPr>
            <a:xfrm>
              <a:off x="6209090" y="3663623"/>
              <a:ext cx="267855" cy="2678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FDB31E2B-1376-840D-DEE3-D4F8B44E2361}"/>
                </a:ext>
              </a:extLst>
            </p:cNvPr>
            <p:cNvSpPr/>
            <p:nvPr/>
          </p:nvSpPr>
          <p:spPr>
            <a:xfrm>
              <a:off x="6476945" y="3663623"/>
              <a:ext cx="267855" cy="267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4FECA7C0-E397-C675-C903-A9ACA206A707}"/>
                </a:ext>
              </a:extLst>
            </p:cNvPr>
            <p:cNvSpPr/>
            <p:nvPr/>
          </p:nvSpPr>
          <p:spPr>
            <a:xfrm>
              <a:off x="6209090" y="3931478"/>
              <a:ext cx="267855" cy="267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79E4C008-2610-BDD0-1870-396E18C6F37A}"/>
                </a:ext>
              </a:extLst>
            </p:cNvPr>
            <p:cNvSpPr/>
            <p:nvPr/>
          </p:nvSpPr>
          <p:spPr>
            <a:xfrm>
              <a:off x="6476945" y="3931478"/>
              <a:ext cx="267855" cy="2678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2AB1F546-B42B-2518-B977-A5A2E31E735D}"/>
                </a:ext>
              </a:extLst>
            </p:cNvPr>
            <p:cNvSpPr/>
            <p:nvPr/>
          </p:nvSpPr>
          <p:spPr>
            <a:xfrm>
              <a:off x="6209090" y="4199333"/>
              <a:ext cx="267855" cy="2678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</a:t>
              </a: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409983E0-4AB0-823C-00B0-50342D0DD1B4}"/>
                </a:ext>
              </a:extLst>
            </p:cNvPr>
            <p:cNvSpPr/>
            <p:nvPr/>
          </p:nvSpPr>
          <p:spPr>
            <a:xfrm>
              <a:off x="6476945" y="4199333"/>
              <a:ext cx="267855" cy="267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A5D847F4-FB01-A550-EBC1-336557FEB29B}"/>
                </a:ext>
              </a:extLst>
            </p:cNvPr>
            <p:cNvSpPr/>
            <p:nvPr/>
          </p:nvSpPr>
          <p:spPr>
            <a:xfrm>
              <a:off x="6209090" y="2324348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1E64CF2E-F447-416C-2368-1C0BCF7BA73F}"/>
                </a:ext>
              </a:extLst>
            </p:cNvPr>
            <p:cNvSpPr/>
            <p:nvPr/>
          </p:nvSpPr>
          <p:spPr>
            <a:xfrm>
              <a:off x="6209090" y="3408671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2EE1DA0-330F-A059-EA6B-85C60E1B3FA8}"/>
                </a:ext>
              </a:extLst>
            </p:cNvPr>
            <p:cNvSpPr/>
            <p:nvPr/>
          </p:nvSpPr>
          <p:spPr>
            <a:xfrm>
              <a:off x="6476945" y="2324348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917BA2A0-73D6-B187-A55A-2145C7E670D6}"/>
                </a:ext>
              </a:extLst>
            </p:cNvPr>
            <p:cNvSpPr/>
            <p:nvPr/>
          </p:nvSpPr>
          <p:spPr>
            <a:xfrm>
              <a:off x="6476945" y="3408671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2" name="Straight Arrow Connector 401">
              <a:extLst>
                <a:ext uri="{FF2B5EF4-FFF2-40B4-BE49-F238E27FC236}">
                  <a16:creationId xmlns:a16="http://schemas.microsoft.com/office/drawing/2014/main" id="{B589458F-65CE-77ED-A21E-A64DC4E3B09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93387" y="3193891"/>
              <a:ext cx="33385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Arrow Connector 402">
              <a:extLst>
                <a:ext uri="{FF2B5EF4-FFF2-40B4-BE49-F238E27FC236}">
                  <a16:creationId xmlns:a16="http://schemas.microsoft.com/office/drawing/2014/main" id="{BA83DA22-B7FD-013F-8CA3-0D96BB38E916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5893387" y="2500799"/>
              <a:ext cx="33385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BC31A9BE-5057-E74C-C4FA-D99ECF0CEAEA}"/>
                </a:ext>
              </a:extLst>
            </p:cNvPr>
            <p:cNvSpPr txBox="1"/>
            <p:nvPr/>
          </p:nvSpPr>
          <p:spPr>
            <a:xfrm>
              <a:off x="5999010" y="2716094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0BCA777B-A515-C6D9-C032-8FA83B4F2CF0}"/>
                </a:ext>
              </a:extLst>
            </p:cNvPr>
            <p:cNvSpPr txBox="1"/>
            <p:nvPr/>
          </p:nvSpPr>
          <p:spPr>
            <a:xfrm>
              <a:off x="6277050" y="1949276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6" name="TextBox 405">
            <a:extLst>
              <a:ext uri="{FF2B5EF4-FFF2-40B4-BE49-F238E27FC236}">
                <a16:creationId xmlns:a16="http://schemas.microsoft.com/office/drawing/2014/main" id="{FA1AA5B9-1856-F4E2-C147-69D67942E2B0}"/>
              </a:ext>
            </a:extLst>
          </p:cNvPr>
          <p:cNvSpPr txBox="1"/>
          <p:nvPr/>
        </p:nvSpPr>
        <p:spPr>
          <a:xfrm>
            <a:off x="4458319" y="2624518"/>
            <a:ext cx="35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0B211A77-6D77-07D0-E2FE-A65B2C9795E1}"/>
              </a:ext>
            </a:extLst>
          </p:cNvPr>
          <p:cNvGrpSpPr/>
          <p:nvPr/>
        </p:nvGrpSpPr>
        <p:grpSpPr>
          <a:xfrm>
            <a:off x="3560926" y="3000835"/>
            <a:ext cx="1076801" cy="803565"/>
            <a:chOff x="3560926" y="3000835"/>
            <a:chExt cx="1076801" cy="803565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66EA7FDC-0F76-32D8-CB20-D86299B70A0E}"/>
                </a:ext>
              </a:extLst>
            </p:cNvPr>
            <p:cNvSpPr/>
            <p:nvPr/>
          </p:nvSpPr>
          <p:spPr>
            <a:xfrm>
              <a:off x="3566307" y="300083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F2F2A7AD-D79F-8406-575A-0B64FE4DFD0C}"/>
                </a:ext>
              </a:extLst>
            </p:cNvPr>
            <p:cNvSpPr/>
            <p:nvPr/>
          </p:nvSpPr>
          <p:spPr>
            <a:xfrm>
              <a:off x="3834162" y="300083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0152365E-FB6C-BC1F-D5A7-22DE09516C89}"/>
                </a:ext>
              </a:extLst>
            </p:cNvPr>
            <p:cNvSpPr/>
            <p:nvPr/>
          </p:nvSpPr>
          <p:spPr>
            <a:xfrm>
              <a:off x="4102017" y="300083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327B486C-C801-463B-530B-4061202E2F94}"/>
                </a:ext>
              </a:extLst>
            </p:cNvPr>
            <p:cNvSpPr/>
            <p:nvPr/>
          </p:nvSpPr>
          <p:spPr>
            <a:xfrm>
              <a:off x="4369872" y="300083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3F599256-A3CD-DBBE-2833-780028DA8860}"/>
                </a:ext>
              </a:extLst>
            </p:cNvPr>
            <p:cNvSpPr/>
            <p:nvPr/>
          </p:nvSpPr>
          <p:spPr>
            <a:xfrm rot="16200000">
              <a:off x="3962708" y="2608321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C55F13ED-135F-A955-6528-F15EF2EB73B9}"/>
                </a:ext>
              </a:extLst>
            </p:cNvPr>
            <p:cNvSpPr/>
            <p:nvPr/>
          </p:nvSpPr>
          <p:spPr>
            <a:xfrm>
              <a:off x="3566307" y="3268690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C29D78DD-FBF0-BE05-74C6-FE213D4F66C9}"/>
                </a:ext>
              </a:extLst>
            </p:cNvPr>
            <p:cNvSpPr/>
            <p:nvPr/>
          </p:nvSpPr>
          <p:spPr>
            <a:xfrm>
              <a:off x="3834162" y="3268690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BFD5CB25-2FC9-C1A8-785F-D57AC44CB62B}"/>
                </a:ext>
              </a:extLst>
            </p:cNvPr>
            <p:cNvSpPr/>
            <p:nvPr/>
          </p:nvSpPr>
          <p:spPr>
            <a:xfrm>
              <a:off x="4102017" y="3268690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02858997-6C8A-975D-3083-CC5A1C2FFF72}"/>
                </a:ext>
              </a:extLst>
            </p:cNvPr>
            <p:cNvSpPr/>
            <p:nvPr/>
          </p:nvSpPr>
          <p:spPr>
            <a:xfrm>
              <a:off x="4369872" y="3268690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399021C4-B744-8B2F-88CF-67C4D6701882}"/>
                </a:ext>
              </a:extLst>
            </p:cNvPr>
            <p:cNvSpPr/>
            <p:nvPr/>
          </p:nvSpPr>
          <p:spPr>
            <a:xfrm rot="16200000">
              <a:off x="3962708" y="2876176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D3F7646D-ABE1-3BA1-BB5D-BFFF599AB5C9}"/>
                </a:ext>
              </a:extLst>
            </p:cNvPr>
            <p:cNvSpPr/>
            <p:nvPr/>
          </p:nvSpPr>
          <p:spPr>
            <a:xfrm>
              <a:off x="3566307" y="3527277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BCA3302D-C355-B07C-08E9-3AE6AA3DA199}"/>
                </a:ext>
              </a:extLst>
            </p:cNvPr>
            <p:cNvSpPr/>
            <p:nvPr/>
          </p:nvSpPr>
          <p:spPr>
            <a:xfrm>
              <a:off x="3834162" y="3527277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0C366BE7-317A-A042-0BC5-01FCDC09B3CA}"/>
                </a:ext>
              </a:extLst>
            </p:cNvPr>
            <p:cNvSpPr/>
            <p:nvPr/>
          </p:nvSpPr>
          <p:spPr>
            <a:xfrm>
              <a:off x="4102017" y="3527277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F6BC5E44-1BD4-5646-9F0D-4EF0C44B2E2E}"/>
                </a:ext>
              </a:extLst>
            </p:cNvPr>
            <p:cNvSpPr/>
            <p:nvPr/>
          </p:nvSpPr>
          <p:spPr>
            <a:xfrm>
              <a:off x="4369872" y="3527277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4F2AFBD3-C295-B385-19BA-544D6A1D88D2}"/>
                </a:ext>
              </a:extLst>
            </p:cNvPr>
            <p:cNvSpPr/>
            <p:nvPr/>
          </p:nvSpPr>
          <p:spPr>
            <a:xfrm rot="16200000">
              <a:off x="3962708" y="3134763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568A499-14C1-F7B8-6F86-EBF3DD100125}"/>
              </a:ext>
            </a:extLst>
          </p:cNvPr>
          <p:cNvGrpSpPr/>
          <p:nvPr/>
        </p:nvGrpSpPr>
        <p:grpSpPr>
          <a:xfrm>
            <a:off x="4629051" y="3000835"/>
            <a:ext cx="1074460" cy="803565"/>
            <a:chOff x="4629051" y="3000835"/>
            <a:chExt cx="1074460" cy="803565"/>
          </a:xfrm>
        </p:grpSpPr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90F285D1-883E-7D9E-C6D8-AA60C7C01451}"/>
                </a:ext>
              </a:extLst>
            </p:cNvPr>
            <p:cNvSpPr/>
            <p:nvPr/>
          </p:nvSpPr>
          <p:spPr>
            <a:xfrm>
              <a:off x="4629051" y="300083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768B017D-FFD9-54D4-28E1-355665A02543}"/>
                </a:ext>
              </a:extLst>
            </p:cNvPr>
            <p:cNvSpPr/>
            <p:nvPr/>
          </p:nvSpPr>
          <p:spPr>
            <a:xfrm>
              <a:off x="4896906" y="300083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7EA76551-BEE5-8E03-EA68-F15B0AC6969D}"/>
                </a:ext>
              </a:extLst>
            </p:cNvPr>
            <p:cNvSpPr/>
            <p:nvPr/>
          </p:nvSpPr>
          <p:spPr>
            <a:xfrm>
              <a:off x="5164761" y="300083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A9E634D-103B-33B1-77C7-C816B1393AC3}"/>
                </a:ext>
              </a:extLst>
            </p:cNvPr>
            <p:cNvSpPr/>
            <p:nvPr/>
          </p:nvSpPr>
          <p:spPr>
            <a:xfrm>
              <a:off x="5432616" y="300083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BFE8C9FE-9063-086A-F404-63899DC61DBE}"/>
                </a:ext>
              </a:extLst>
            </p:cNvPr>
            <p:cNvSpPr/>
            <p:nvPr/>
          </p:nvSpPr>
          <p:spPr>
            <a:xfrm rot="16200000">
              <a:off x="5033873" y="2608321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C2856F79-A84B-63D6-665D-D21DAD443429}"/>
                </a:ext>
              </a:extLst>
            </p:cNvPr>
            <p:cNvSpPr/>
            <p:nvPr/>
          </p:nvSpPr>
          <p:spPr>
            <a:xfrm>
              <a:off x="4629051" y="3268690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F893548B-DD52-FD3D-EA90-82765EE2158F}"/>
                </a:ext>
              </a:extLst>
            </p:cNvPr>
            <p:cNvSpPr/>
            <p:nvPr/>
          </p:nvSpPr>
          <p:spPr>
            <a:xfrm>
              <a:off x="4896906" y="3268690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B48747E4-B648-63E2-9542-325B7F670310}"/>
                </a:ext>
              </a:extLst>
            </p:cNvPr>
            <p:cNvSpPr/>
            <p:nvPr/>
          </p:nvSpPr>
          <p:spPr>
            <a:xfrm>
              <a:off x="5164761" y="3268690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</a:t>
              </a: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4FA44163-ACA0-0305-407F-CE800EBD9B90}"/>
                </a:ext>
              </a:extLst>
            </p:cNvPr>
            <p:cNvSpPr/>
            <p:nvPr/>
          </p:nvSpPr>
          <p:spPr>
            <a:xfrm>
              <a:off x="5432616" y="3268690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1BC9E593-14DE-8148-C4EA-59C9BE5DCB9D}"/>
                </a:ext>
              </a:extLst>
            </p:cNvPr>
            <p:cNvSpPr/>
            <p:nvPr/>
          </p:nvSpPr>
          <p:spPr>
            <a:xfrm rot="16200000">
              <a:off x="5033873" y="2876176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3CF8A80C-00A7-81E8-1459-D778F27AFB72}"/>
                </a:ext>
              </a:extLst>
            </p:cNvPr>
            <p:cNvSpPr/>
            <p:nvPr/>
          </p:nvSpPr>
          <p:spPr>
            <a:xfrm>
              <a:off x="4629051" y="3527277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3D8F2A49-5DB1-3472-279C-A25E795206B9}"/>
                </a:ext>
              </a:extLst>
            </p:cNvPr>
            <p:cNvSpPr/>
            <p:nvPr/>
          </p:nvSpPr>
          <p:spPr>
            <a:xfrm>
              <a:off x="4896906" y="3527277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C367DE53-1DE6-E0CD-8212-1F50CB2E9C8D}"/>
                </a:ext>
              </a:extLst>
            </p:cNvPr>
            <p:cNvSpPr/>
            <p:nvPr/>
          </p:nvSpPr>
          <p:spPr>
            <a:xfrm>
              <a:off x="5164761" y="3527277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</a:t>
              </a: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F1271B51-90F9-BAC6-FB1E-8C1B690C2872}"/>
                </a:ext>
              </a:extLst>
            </p:cNvPr>
            <p:cNvSpPr/>
            <p:nvPr/>
          </p:nvSpPr>
          <p:spPr>
            <a:xfrm>
              <a:off x="5432616" y="3527277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C268794E-913F-C2F7-CC22-81FB84E03987}"/>
                </a:ext>
              </a:extLst>
            </p:cNvPr>
            <p:cNvSpPr/>
            <p:nvPr/>
          </p:nvSpPr>
          <p:spPr>
            <a:xfrm rot="16200000">
              <a:off x="5033873" y="3134763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450053F8-0174-5E40-8EC4-CDF59B9ABD2A}"/>
              </a:ext>
            </a:extLst>
          </p:cNvPr>
          <p:cNvSpPr txBox="1"/>
          <p:nvPr/>
        </p:nvSpPr>
        <p:spPr>
          <a:xfrm>
            <a:off x="455954" y="1415073"/>
            <a:ext cx="554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Consists of TPEs instead of scalar PEs</a:t>
            </a:r>
            <a:endParaRPr lang="en-GR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4816B0F-3A07-ADC9-6C82-EC64B04FD54F}"/>
              </a:ext>
            </a:extLst>
          </p:cNvPr>
          <p:cNvSpPr txBox="1"/>
          <p:nvPr/>
        </p:nvSpPr>
        <p:spPr>
          <a:xfrm>
            <a:off x="455954" y="1421005"/>
            <a:ext cx="5546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TPE stores only the non-zero weights</a:t>
            </a:r>
            <a:endParaRPr lang="en-GR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93 L 0.19844 -0.14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717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394 L 0.08958 0.1347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7" grpId="1"/>
      <p:bldP spid="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>
            <a:extLst>
              <a:ext uri="{FF2B5EF4-FFF2-40B4-BE49-F238E27FC236}">
                <a16:creationId xmlns:a16="http://schemas.microsoft.com/office/drawing/2014/main" id="{B32C55D0-DD57-2E0F-69E5-B508FD85B30E}"/>
              </a:ext>
            </a:extLst>
          </p:cNvPr>
          <p:cNvSpPr/>
          <p:nvPr/>
        </p:nvSpPr>
        <p:spPr>
          <a:xfrm>
            <a:off x="7307113" y="4088446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7C0B4C5-737A-2287-546D-B7291DCA9CD7}"/>
              </a:ext>
            </a:extLst>
          </p:cNvPr>
          <p:cNvGrpSpPr/>
          <p:nvPr/>
        </p:nvGrpSpPr>
        <p:grpSpPr>
          <a:xfrm>
            <a:off x="7897702" y="4783350"/>
            <a:ext cx="286549" cy="286549"/>
            <a:chOff x="8644128" y="1757548"/>
            <a:chExt cx="417407" cy="417407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D30B7E53-C3F9-F877-C03F-DB932E9BD7D2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0" name="Multiply 115">
              <a:extLst>
                <a:ext uri="{FF2B5EF4-FFF2-40B4-BE49-F238E27FC236}">
                  <a16:creationId xmlns:a16="http://schemas.microsoft.com/office/drawing/2014/main" id="{F0929604-00A9-0B91-7424-65C2D5FDEE9A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1FF6D29-9DCB-9882-81BF-EBADFDB1946F}"/>
              </a:ext>
            </a:extLst>
          </p:cNvPr>
          <p:cNvCxnSpPr>
            <a:cxnSpLocks/>
          </p:cNvCxnSpPr>
          <p:nvPr/>
        </p:nvCxnSpPr>
        <p:spPr>
          <a:xfrm>
            <a:off x="7161635" y="421914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54E6381A-195D-1E0D-495F-84D699DBC580}"/>
              </a:ext>
            </a:extLst>
          </p:cNvPr>
          <p:cNvCxnSpPr>
            <a:cxnSpLocks/>
          </p:cNvCxnSpPr>
          <p:nvPr/>
        </p:nvCxnSpPr>
        <p:spPr>
          <a:xfrm>
            <a:off x="7161635" y="429251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B52E7FFA-2626-F26F-717E-9BD2FCC68DF7}"/>
              </a:ext>
            </a:extLst>
          </p:cNvPr>
          <p:cNvCxnSpPr>
            <a:cxnSpLocks/>
          </p:cNvCxnSpPr>
          <p:nvPr/>
        </p:nvCxnSpPr>
        <p:spPr>
          <a:xfrm>
            <a:off x="7161635" y="436589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BAC46CA-7FEB-9AFE-3691-497545EF2362}"/>
              </a:ext>
            </a:extLst>
          </p:cNvPr>
          <p:cNvCxnSpPr>
            <a:cxnSpLocks/>
          </p:cNvCxnSpPr>
          <p:nvPr/>
        </p:nvCxnSpPr>
        <p:spPr>
          <a:xfrm>
            <a:off x="7161635" y="443926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BC6D4FF-D273-FACA-64DC-4F9865ED01C0}"/>
              </a:ext>
            </a:extLst>
          </p:cNvPr>
          <p:cNvCxnSpPr>
            <a:cxnSpLocks/>
            <a:stCxn id="230" idx="0"/>
            <a:endCxn id="189" idx="0"/>
          </p:cNvCxnSpPr>
          <p:nvPr/>
        </p:nvCxnSpPr>
        <p:spPr>
          <a:xfrm>
            <a:off x="8040975" y="4635173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35C29EAC-4ED2-060F-5714-715C345FDCC3}"/>
              </a:ext>
            </a:extLst>
          </p:cNvPr>
          <p:cNvCxnSpPr>
            <a:cxnSpLocks/>
          </p:cNvCxnSpPr>
          <p:nvPr/>
        </p:nvCxnSpPr>
        <p:spPr>
          <a:xfrm>
            <a:off x="7871586" y="4219147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12CFD3D-C544-7BEB-6743-5CD4DFB25C03}"/>
              </a:ext>
            </a:extLst>
          </p:cNvPr>
          <p:cNvCxnSpPr>
            <a:cxnSpLocks/>
          </p:cNvCxnSpPr>
          <p:nvPr/>
        </p:nvCxnSpPr>
        <p:spPr>
          <a:xfrm>
            <a:off x="7981235" y="4292518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DA06D47-B4D5-E921-4905-C8AF9743B332}"/>
              </a:ext>
            </a:extLst>
          </p:cNvPr>
          <p:cNvCxnSpPr>
            <a:cxnSpLocks/>
          </p:cNvCxnSpPr>
          <p:nvPr/>
        </p:nvCxnSpPr>
        <p:spPr>
          <a:xfrm>
            <a:off x="8090884" y="436589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D1E94E4-FBAC-74D0-D089-02AFFE02C4A7}"/>
              </a:ext>
            </a:extLst>
          </p:cNvPr>
          <p:cNvCxnSpPr>
            <a:cxnSpLocks/>
          </p:cNvCxnSpPr>
          <p:nvPr/>
        </p:nvCxnSpPr>
        <p:spPr>
          <a:xfrm>
            <a:off x="8200533" y="443926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EBD6853-88A6-3944-906C-91335DA8900E}"/>
              </a:ext>
            </a:extLst>
          </p:cNvPr>
          <p:cNvGrpSpPr/>
          <p:nvPr/>
        </p:nvGrpSpPr>
        <p:grpSpPr>
          <a:xfrm>
            <a:off x="8791981" y="5254333"/>
            <a:ext cx="286549" cy="286549"/>
            <a:chOff x="9875536" y="2093245"/>
            <a:chExt cx="417407" cy="417407"/>
          </a:xfrm>
        </p:grpSpPr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A8A134B-FF7E-41AD-1312-0DEC7C502374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3" name="Plus 140">
              <a:extLst>
                <a:ext uri="{FF2B5EF4-FFF2-40B4-BE49-F238E27FC236}">
                  <a16:creationId xmlns:a16="http://schemas.microsoft.com/office/drawing/2014/main" id="{84AEED38-45D3-7E8B-D777-413128A5D020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13DFCCC-104D-C532-96F7-D41C0C4CA95B}"/>
              </a:ext>
            </a:extLst>
          </p:cNvPr>
          <p:cNvGrpSpPr/>
          <p:nvPr/>
        </p:nvGrpSpPr>
        <p:grpSpPr>
          <a:xfrm>
            <a:off x="7488333" y="4740623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7D841F51-552F-C24E-C090-8150B564A59D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" name="Triangle 142">
              <a:extLst>
                <a:ext uri="{FF2B5EF4-FFF2-40B4-BE49-F238E27FC236}">
                  <a16:creationId xmlns:a16="http://schemas.microsoft.com/office/drawing/2014/main" id="{6D38967B-EB27-0F2D-732D-A422B933AED2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93C2372F-6FE3-3F07-9B56-E4E10A20663D}"/>
              </a:ext>
            </a:extLst>
          </p:cNvPr>
          <p:cNvCxnSpPr>
            <a:cxnSpLocks/>
            <a:stCxn id="205" idx="3"/>
            <a:endCxn id="189" idx="2"/>
          </p:cNvCxnSpPr>
          <p:nvPr/>
        </p:nvCxnSpPr>
        <p:spPr>
          <a:xfrm flipV="1">
            <a:off x="7708040" y="4926625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E0BDDB66-2FA6-B3D2-914A-27A1C25668F0}"/>
              </a:ext>
            </a:extLst>
          </p:cNvPr>
          <p:cNvGrpSpPr/>
          <p:nvPr/>
        </p:nvGrpSpPr>
        <p:grpSpPr>
          <a:xfrm>
            <a:off x="9188418" y="4151824"/>
            <a:ext cx="199734" cy="501146"/>
            <a:chOff x="8465904" y="1703123"/>
            <a:chExt cx="290946" cy="548462"/>
          </a:xfrm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A3E22DF4-21DE-721A-7905-E2442107670A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10" name="Triangle 152">
              <a:extLst>
                <a:ext uri="{FF2B5EF4-FFF2-40B4-BE49-F238E27FC236}">
                  <a16:creationId xmlns:a16="http://schemas.microsoft.com/office/drawing/2014/main" id="{BDB5A2A8-4732-4F2B-F866-C2EDCE8A3A3B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08D80912-6B39-AC05-D005-2C7AFB94CA9D}"/>
              </a:ext>
            </a:extLst>
          </p:cNvPr>
          <p:cNvGrpSpPr/>
          <p:nvPr/>
        </p:nvGrpSpPr>
        <p:grpSpPr>
          <a:xfrm rot="16200000">
            <a:off x="8834780" y="5528983"/>
            <a:ext cx="199734" cy="375302"/>
            <a:chOff x="8465904" y="1703123"/>
            <a:chExt cx="290946" cy="546690"/>
          </a:xfrm>
        </p:grpSpPr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93F400A8-2AF5-B980-8573-E4A763A07B85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13" name="Triangle 155">
              <a:extLst>
                <a:ext uri="{FF2B5EF4-FFF2-40B4-BE49-F238E27FC236}">
                  <a16:creationId xmlns:a16="http://schemas.microsoft.com/office/drawing/2014/main" id="{8C2C0C36-0672-F66C-E870-7BF1F27D5297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3EBC795F-0AA2-668B-A5C1-E2F567F5CDB5}"/>
              </a:ext>
            </a:extLst>
          </p:cNvPr>
          <p:cNvCxnSpPr>
            <a:cxnSpLocks/>
            <a:stCxn id="202" idx="4"/>
            <a:endCxn id="212" idx="3"/>
          </p:cNvCxnSpPr>
          <p:nvPr/>
        </p:nvCxnSpPr>
        <p:spPr>
          <a:xfrm flipH="1">
            <a:off x="8934647" y="554088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nector: Elbow 214">
            <a:extLst>
              <a:ext uri="{FF2B5EF4-FFF2-40B4-BE49-F238E27FC236}">
                <a16:creationId xmlns:a16="http://schemas.microsoft.com/office/drawing/2014/main" id="{1F9C4602-A938-8EAD-DA01-9C6708D09D92}"/>
              </a:ext>
            </a:extLst>
          </p:cNvPr>
          <p:cNvCxnSpPr>
            <a:cxnSpLocks/>
            <a:stCxn id="189" idx="6"/>
            <a:endCxn id="202" idx="1"/>
          </p:cNvCxnSpPr>
          <p:nvPr/>
        </p:nvCxnSpPr>
        <p:spPr>
          <a:xfrm>
            <a:off x="8184251" y="492662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1B25EED8-DE65-6F2A-B621-F11B90D39C2F}"/>
              </a:ext>
            </a:extLst>
          </p:cNvPr>
          <p:cNvGrpSpPr/>
          <p:nvPr/>
        </p:nvGrpSpPr>
        <p:grpSpPr>
          <a:xfrm>
            <a:off x="8349895" y="5255661"/>
            <a:ext cx="286549" cy="286549"/>
            <a:chOff x="8644128" y="1757548"/>
            <a:chExt cx="417407" cy="417407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20204121-01C7-688C-3C89-D4EEC5C6CC98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8" name="Multiply 115">
              <a:extLst>
                <a:ext uri="{FF2B5EF4-FFF2-40B4-BE49-F238E27FC236}">
                  <a16:creationId xmlns:a16="http://schemas.microsoft.com/office/drawing/2014/main" id="{02B1D176-7B33-2C0F-4B33-BBCCF7CECA76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219" name="Trapezium 123">
            <a:extLst>
              <a:ext uri="{FF2B5EF4-FFF2-40B4-BE49-F238E27FC236}">
                <a16:creationId xmlns:a16="http://schemas.microsoft.com/office/drawing/2014/main" id="{865A7379-1420-9EC1-BA19-53E00B33378F}"/>
              </a:ext>
            </a:extLst>
          </p:cNvPr>
          <p:cNvSpPr/>
          <p:nvPr/>
        </p:nvSpPr>
        <p:spPr>
          <a:xfrm rot="10800000">
            <a:off x="8273960" y="469085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997CEBC7-185B-26F2-0D86-2E111C21DB73}"/>
              </a:ext>
            </a:extLst>
          </p:cNvPr>
          <p:cNvCxnSpPr>
            <a:cxnSpLocks/>
            <a:stCxn id="219" idx="0"/>
            <a:endCxn id="217" idx="0"/>
          </p:cNvCxnSpPr>
          <p:nvPr/>
        </p:nvCxnSpPr>
        <p:spPr>
          <a:xfrm>
            <a:off x="8493168" y="4801363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3456F1BA-4033-33E4-D67F-75542C0472EB}"/>
              </a:ext>
            </a:extLst>
          </p:cNvPr>
          <p:cNvCxnSpPr>
            <a:cxnSpLocks/>
          </p:cNvCxnSpPr>
          <p:nvPr/>
        </p:nvCxnSpPr>
        <p:spPr>
          <a:xfrm>
            <a:off x="8323779" y="421601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F053609A-E427-D1EC-EA3E-7EF49505323C}"/>
              </a:ext>
            </a:extLst>
          </p:cNvPr>
          <p:cNvCxnSpPr>
            <a:cxnSpLocks/>
          </p:cNvCxnSpPr>
          <p:nvPr/>
        </p:nvCxnSpPr>
        <p:spPr>
          <a:xfrm>
            <a:off x="8433428" y="429251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BFDC02EE-4714-C33F-3C24-B69E4C7F5CC1}"/>
              </a:ext>
            </a:extLst>
          </p:cNvPr>
          <p:cNvCxnSpPr>
            <a:cxnSpLocks/>
          </p:cNvCxnSpPr>
          <p:nvPr/>
        </p:nvCxnSpPr>
        <p:spPr>
          <a:xfrm>
            <a:off x="8543077" y="4365890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531851CA-E1C6-396F-D9A6-5BC476B861F1}"/>
              </a:ext>
            </a:extLst>
          </p:cNvPr>
          <p:cNvCxnSpPr>
            <a:cxnSpLocks/>
          </p:cNvCxnSpPr>
          <p:nvPr/>
        </p:nvCxnSpPr>
        <p:spPr>
          <a:xfrm>
            <a:off x="8652726" y="4439261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96AF28AD-260D-B2D7-7E11-B99219DE9B57}"/>
              </a:ext>
            </a:extLst>
          </p:cNvPr>
          <p:cNvGrpSpPr/>
          <p:nvPr/>
        </p:nvGrpSpPr>
        <p:grpSpPr>
          <a:xfrm>
            <a:off x="7486520" y="5212934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3DD275A-6219-5AA1-0742-9979A78022F0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Triangle 142">
              <a:extLst>
                <a:ext uri="{FF2B5EF4-FFF2-40B4-BE49-F238E27FC236}">
                  <a16:creationId xmlns:a16="http://schemas.microsoft.com/office/drawing/2014/main" id="{1F1E2A37-CF79-B8D4-4E30-05CE61C77CF8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ADD56EA-FFBB-F610-7C41-3FBC95F5B914}"/>
              </a:ext>
            </a:extLst>
          </p:cNvPr>
          <p:cNvCxnSpPr>
            <a:cxnSpLocks/>
            <a:stCxn id="226" idx="3"/>
            <a:endCxn id="217" idx="2"/>
          </p:cNvCxnSpPr>
          <p:nvPr/>
        </p:nvCxnSpPr>
        <p:spPr>
          <a:xfrm flipV="1">
            <a:off x="7706227" y="5398936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1DE0C8F2-B69B-57EE-57EA-970ADC4E4ABA}"/>
              </a:ext>
            </a:extLst>
          </p:cNvPr>
          <p:cNvCxnSpPr>
            <a:cxnSpLocks/>
            <a:stCxn id="217" idx="6"/>
            <a:endCxn id="202" idx="2"/>
          </p:cNvCxnSpPr>
          <p:nvPr/>
        </p:nvCxnSpPr>
        <p:spPr>
          <a:xfrm flipV="1">
            <a:off x="8636444" y="539760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rapezium 123">
            <a:extLst>
              <a:ext uri="{FF2B5EF4-FFF2-40B4-BE49-F238E27FC236}">
                <a16:creationId xmlns:a16="http://schemas.microsoft.com/office/drawing/2014/main" id="{902585AB-5F04-6771-4ED8-F699737F0639}"/>
              </a:ext>
            </a:extLst>
          </p:cNvPr>
          <p:cNvSpPr/>
          <p:nvPr/>
        </p:nvSpPr>
        <p:spPr>
          <a:xfrm rot="10800000">
            <a:off x="7821766" y="452466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B4A0F2F8-1555-BB94-5DA8-81D7368F32ED}"/>
              </a:ext>
            </a:extLst>
          </p:cNvPr>
          <p:cNvSpPr/>
          <p:nvPr/>
        </p:nvSpPr>
        <p:spPr>
          <a:xfrm>
            <a:off x="9546731" y="4088565"/>
            <a:ext cx="1964026" cy="16205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24A5A760-FA81-E436-EE1C-6CC5EEE97454}"/>
              </a:ext>
            </a:extLst>
          </p:cNvPr>
          <p:cNvGrpSpPr/>
          <p:nvPr/>
        </p:nvGrpSpPr>
        <p:grpSpPr>
          <a:xfrm>
            <a:off x="10137320" y="4783350"/>
            <a:ext cx="286549" cy="286549"/>
            <a:chOff x="8644128" y="1757548"/>
            <a:chExt cx="417407" cy="417407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142B380D-7BA6-FED2-B18E-C578C9637498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4" name="Multiply 115">
              <a:extLst>
                <a:ext uri="{FF2B5EF4-FFF2-40B4-BE49-F238E27FC236}">
                  <a16:creationId xmlns:a16="http://schemas.microsoft.com/office/drawing/2014/main" id="{1F4D4521-7012-4697-F123-B8CDE2D86B12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726F9795-AD9C-3054-B6BC-5FFEAB9B87F5}"/>
              </a:ext>
            </a:extLst>
          </p:cNvPr>
          <p:cNvCxnSpPr>
            <a:cxnSpLocks/>
          </p:cNvCxnSpPr>
          <p:nvPr/>
        </p:nvCxnSpPr>
        <p:spPr>
          <a:xfrm>
            <a:off x="9401253" y="421914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6F31A0E-7C70-C9EA-668C-017F68E5BADA}"/>
              </a:ext>
            </a:extLst>
          </p:cNvPr>
          <p:cNvCxnSpPr>
            <a:cxnSpLocks/>
          </p:cNvCxnSpPr>
          <p:nvPr/>
        </p:nvCxnSpPr>
        <p:spPr>
          <a:xfrm>
            <a:off x="9401253" y="429251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C735CEA-4AAC-B783-0653-55F832385292}"/>
              </a:ext>
            </a:extLst>
          </p:cNvPr>
          <p:cNvCxnSpPr>
            <a:cxnSpLocks/>
          </p:cNvCxnSpPr>
          <p:nvPr/>
        </p:nvCxnSpPr>
        <p:spPr>
          <a:xfrm>
            <a:off x="9401253" y="436589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31B7491-30C8-956F-C205-DA25160769F5}"/>
              </a:ext>
            </a:extLst>
          </p:cNvPr>
          <p:cNvCxnSpPr>
            <a:cxnSpLocks/>
          </p:cNvCxnSpPr>
          <p:nvPr/>
        </p:nvCxnSpPr>
        <p:spPr>
          <a:xfrm>
            <a:off x="9401253" y="443926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56C4D1C2-4E26-D38E-BD19-9A2EB2007C58}"/>
              </a:ext>
            </a:extLst>
          </p:cNvPr>
          <p:cNvCxnSpPr>
            <a:cxnSpLocks/>
            <a:stCxn id="273" idx="0"/>
            <a:endCxn id="233" idx="0"/>
          </p:cNvCxnSpPr>
          <p:nvPr/>
        </p:nvCxnSpPr>
        <p:spPr>
          <a:xfrm>
            <a:off x="10280593" y="4635173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571627FF-B0E7-42B9-703B-C48555D9B917}"/>
              </a:ext>
            </a:extLst>
          </p:cNvPr>
          <p:cNvCxnSpPr>
            <a:cxnSpLocks/>
          </p:cNvCxnSpPr>
          <p:nvPr/>
        </p:nvCxnSpPr>
        <p:spPr>
          <a:xfrm>
            <a:off x="10111204" y="4219147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8E015440-9927-DDD1-F277-CCB30383CD07}"/>
              </a:ext>
            </a:extLst>
          </p:cNvPr>
          <p:cNvCxnSpPr>
            <a:cxnSpLocks/>
          </p:cNvCxnSpPr>
          <p:nvPr/>
        </p:nvCxnSpPr>
        <p:spPr>
          <a:xfrm>
            <a:off x="10220853" y="4292518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280D198E-EBE9-4980-9671-E84F6DFDC041}"/>
              </a:ext>
            </a:extLst>
          </p:cNvPr>
          <p:cNvCxnSpPr>
            <a:cxnSpLocks/>
          </p:cNvCxnSpPr>
          <p:nvPr/>
        </p:nvCxnSpPr>
        <p:spPr>
          <a:xfrm>
            <a:off x="10330502" y="436589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14A03345-D9D0-6487-5A3D-FAC55B21A898}"/>
              </a:ext>
            </a:extLst>
          </p:cNvPr>
          <p:cNvCxnSpPr>
            <a:cxnSpLocks/>
          </p:cNvCxnSpPr>
          <p:nvPr/>
        </p:nvCxnSpPr>
        <p:spPr>
          <a:xfrm>
            <a:off x="10440151" y="443926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8BB8CF5-6410-FB79-5D1E-B39605A38439}"/>
              </a:ext>
            </a:extLst>
          </p:cNvPr>
          <p:cNvGrpSpPr/>
          <p:nvPr/>
        </p:nvGrpSpPr>
        <p:grpSpPr>
          <a:xfrm>
            <a:off x="11031599" y="5254333"/>
            <a:ext cx="286549" cy="286549"/>
            <a:chOff x="9875536" y="2093245"/>
            <a:chExt cx="417407" cy="417407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2E38F2A6-A838-8D79-7950-8A6BB12F141F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6" name="Plus 140">
              <a:extLst>
                <a:ext uri="{FF2B5EF4-FFF2-40B4-BE49-F238E27FC236}">
                  <a16:creationId xmlns:a16="http://schemas.microsoft.com/office/drawing/2014/main" id="{68DF9CC9-158B-71DD-7D21-57FD5F0490B2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66D4F0CA-08F5-0BD4-11E7-F84E4B77CB33}"/>
              </a:ext>
            </a:extLst>
          </p:cNvPr>
          <p:cNvGrpSpPr/>
          <p:nvPr/>
        </p:nvGrpSpPr>
        <p:grpSpPr>
          <a:xfrm>
            <a:off x="9727951" y="4740623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EBED8AF-68CB-AE91-778F-68EFA3F5224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9" name="Triangle 142">
              <a:extLst>
                <a:ext uri="{FF2B5EF4-FFF2-40B4-BE49-F238E27FC236}">
                  <a16:creationId xmlns:a16="http://schemas.microsoft.com/office/drawing/2014/main" id="{58AA6E99-83C1-767C-A1E6-9946AAB4EEBC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D1D71384-4854-D4DE-1400-94C6B60F79AD}"/>
              </a:ext>
            </a:extLst>
          </p:cNvPr>
          <p:cNvCxnSpPr>
            <a:cxnSpLocks/>
            <a:stCxn id="248" idx="3"/>
            <a:endCxn id="233" idx="2"/>
          </p:cNvCxnSpPr>
          <p:nvPr/>
        </p:nvCxnSpPr>
        <p:spPr>
          <a:xfrm flipV="1">
            <a:off x="9947658" y="4926625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3200EDAF-BE72-79ED-4466-F541304161CA}"/>
              </a:ext>
            </a:extLst>
          </p:cNvPr>
          <p:cNvGrpSpPr/>
          <p:nvPr/>
        </p:nvGrpSpPr>
        <p:grpSpPr>
          <a:xfrm>
            <a:off x="11428036" y="4151824"/>
            <a:ext cx="199734" cy="501146"/>
            <a:chOff x="8465904" y="1703123"/>
            <a:chExt cx="290946" cy="548462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CFA8201A-2253-BF20-E1EF-1F959608343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53" name="Triangle 152">
              <a:extLst>
                <a:ext uri="{FF2B5EF4-FFF2-40B4-BE49-F238E27FC236}">
                  <a16:creationId xmlns:a16="http://schemas.microsoft.com/office/drawing/2014/main" id="{C9AA6DE0-0FB7-4CDB-EC1F-F9EB86BF7DB0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2D453B5E-3610-0288-CA68-05D6F9295A65}"/>
              </a:ext>
            </a:extLst>
          </p:cNvPr>
          <p:cNvGrpSpPr/>
          <p:nvPr/>
        </p:nvGrpSpPr>
        <p:grpSpPr>
          <a:xfrm rot="16200000">
            <a:off x="11074398" y="5528983"/>
            <a:ext cx="199734" cy="375302"/>
            <a:chOff x="8465904" y="1703123"/>
            <a:chExt cx="290946" cy="546690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C2703EA3-9859-70F2-D352-92A804CFD36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56" name="Triangle 155">
              <a:extLst>
                <a:ext uri="{FF2B5EF4-FFF2-40B4-BE49-F238E27FC236}">
                  <a16:creationId xmlns:a16="http://schemas.microsoft.com/office/drawing/2014/main" id="{C0690E07-7C74-DAE2-DEE2-57BBA2CE5056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DFF985F1-4D2E-5546-6A5F-6F36BB432349}"/>
              </a:ext>
            </a:extLst>
          </p:cNvPr>
          <p:cNvCxnSpPr>
            <a:cxnSpLocks/>
            <a:stCxn id="245" idx="4"/>
            <a:endCxn id="255" idx="3"/>
          </p:cNvCxnSpPr>
          <p:nvPr/>
        </p:nvCxnSpPr>
        <p:spPr>
          <a:xfrm flipH="1">
            <a:off x="11174265" y="554088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or: Elbow 257">
            <a:extLst>
              <a:ext uri="{FF2B5EF4-FFF2-40B4-BE49-F238E27FC236}">
                <a16:creationId xmlns:a16="http://schemas.microsoft.com/office/drawing/2014/main" id="{903B6CBF-3691-17BE-22D7-596CEAFC9480}"/>
              </a:ext>
            </a:extLst>
          </p:cNvPr>
          <p:cNvCxnSpPr>
            <a:cxnSpLocks/>
            <a:stCxn id="233" idx="6"/>
            <a:endCxn id="245" idx="1"/>
          </p:cNvCxnSpPr>
          <p:nvPr/>
        </p:nvCxnSpPr>
        <p:spPr>
          <a:xfrm>
            <a:off x="10423869" y="492662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7CCB5F13-545E-D90B-3A99-B69AADDB2A80}"/>
              </a:ext>
            </a:extLst>
          </p:cNvPr>
          <p:cNvGrpSpPr/>
          <p:nvPr/>
        </p:nvGrpSpPr>
        <p:grpSpPr>
          <a:xfrm>
            <a:off x="10589513" y="5255661"/>
            <a:ext cx="286549" cy="286549"/>
            <a:chOff x="8644128" y="1757548"/>
            <a:chExt cx="417407" cy="417407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26A77F9-9768-D7D6-DD17-37BC4D2BDE81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1" name="Multiply 115">
              <a:extLst>
                <a:ext uri="{FF2B5EF4-FFF2-40B4-BE49-F238E27FC236}">
                  <a16:creationId xmlns:a16="http://schemas.microsoft.com/office/drawing/2014/main" id="{AF2CE481-9786-C641-943B-550DD9B0ED34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262" name="Trapezium 123">
            <a:extLst>
              <a:ext uri="{FF2B5EF4-FFF2-40B4-BE49-F238E27FC236}">
                <a16:creationId xmlns:a16="http://schemas.microsoft.com/office/drawing/2014/main" id="{803207A8-601A-BF7B-7F72-36B7A1795A6F}"/>
              </a:ext>
            </a:extLst>
          </p:cNvPr>
          <p:cNvSpPr/>
          <p:nvPr/>
        </p:nvSpPr>
        <p:spPr>
          <a:xfrm rot="10800000">
            <a:off x="10513578" y="469085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64A8D868-7E88-F406-A43F-266A56D4DF56}"/>
              </a:ext>
            </a:extLst>
          </p:cNvPr>
          <p:cNvCxnSpPr>
            <a:cxnSpLocks/>
            <a:stCxn id="262" idx="0"/>
            <a:endCxn id="260" idx="0"/>
          </p:cNvCxnSpPr>
          <p:nvPr/>
        </p:nvCxnSpPr>
        <p:spPr>
          <a:xfrm>
            <a:off x="10732786" y="4801363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A799C7DB-0557-D24F-55CA-65EF573DED00}"/>
              </a:ext>
            </a:extLst>
          </p:cNvPr>
          <p:cNvCxnSpPr>
            <a:cxnSpLocks/>
          </p:cNvCxnSpPr>
          <p:nvPr/>
        </p:nvCxnSpPr>
        <p:spPr>
          <a:xfrm>
            <a:off x="10563397" y="421601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C912CB66-5D8B-0ED1-51B6-F4FCC926461F}"/>
              </a:ext>
            </a:extLst>
          </p:cNvPr>
          <p:cNvCxnSpPr>
            <a:cxnSpLocks/>
          </p:cNvCxnSpPr>
          <p:nvPr/>
        </p:nvCxnSpPr>
        <p:spPr>
          <a:xfrm>
            <a:off x="10673046" y="429251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3B7C1E81-032B-D0CA-B3A0-BC1E634425D9}"/>
              </a:ext>
            </a:extLst>
          </p:cNvPr>
          <p:cNvCxnSpPr>
            <a:cxnSpLocks/>
          </p:cNvCxnSpPr>
          <p:nvPr/>
        </p:nvCxnSpPr>
        <p:spPr>
          <a:xfrm>
            <a:off x="10782695" y="4365890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8AE833DD-82A1-990F-D193-E7DEE2362D7E}"/>
              </a:ext>
            </a:extLst>
          </p:cNvPr>
          <p:cNvCxnSpPr>
            <a:cxnSpLocks/>
          </p:cNvCxnSpPr>
          <p:nvPr/>
        </p:nvCxnSpPr>
        <p:spPr>
          <a:xfrm>
            <a:off x="10892344" y="4439261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0B3089D8-85AB-067B-729E-5988540A48C1}"/>
              </a:ext>
            </a:extLst>
          </p:cNvPr>
          <p:cNvGrpSpPr/>
          <p:nvPr/>
        </p:nvGrpSpPr>
        <p:grpSpPr>
          <a:xfrm>
            <a:off x="9726138" y="5212934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CBA55B5B-533A-4419-5922-A872BE30ECB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" name="Triangle 142">
              <a:extLst>
                <a:ext uri="{FF2B5EF4-FFF2-40B4-BE49-F238E27FC236}">
                  <a16:creationId xmlns:a16="http://schemas.microsoft.com/office/drawing/2014/main" id="{0F65B695-26AE-957A-964F-D0110391C429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02EC6484-CFF9-6239-1AD2-33624E3EE95B}"/>
              </a:ext>
            </a:extLst>
          </p:cNvPr>
          <p:cNvCxnSpPr>
            <a:cxnSpLocks/>
            <a:stCxn id="269" idx="3"/>
            <a:endCxn id="260" idx="2"/>
          </p:cNvCxnSpPr>
          <p:nvPr/>
        </p:nvCxnSpPr>
        <p:spPr>
          <a:xfrm flipV="1">
            <a:off x="9945845" y="5398936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CBBDD343-42F0-8FBE-0954-EEDD83E6A7DA}"/>
              </a:ext>
            </a:extLst>
          </p:cNvPr>
          <p:cNvCxnSpPr>
            <a:cxnSpLocks/>
            <a:stCxn id="260" idx="6"/>
            <a:endCxn id="245" idx="2"/>
          </p:cNvCxnSpPr>
          <p:nvPr/>
        </p:nvCxnSpPr>
        <p:spPr>
          <a:xfrm flipV="1">
            <a:off x="10876062" y="539760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rapezium 123">
            <a:extLst>
              <a:ext uri="{FF2B5EF4-FFF2-40B4-BE49-F238E27FC236}">
                <a16:creationId xmlns:a16="http://schemas.microsoft.com/office/drawing/2014/main" id="{C3A4C7ED-D17C-605B-1E0A-1201E7D5A10D}"/>
              </a:ext>
            </a:extLst>
          </p:cNvPr>
          <p:cNvSpPr/>
          <p:nvPr/>
        </p:nvSpPr>
        <p:spPr>
          <a:xfrm rot="10800000">
            <a:off x="10061384" y="452466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74" name="Connector: Elbow 273">
            <a:extLst>
              <a:ext uri="{FF2B5EF4-FFF2-40B4-BE49-F238E27FC236}">
                <a16:creationId xmlns:a16="http://schemas.microsoft.com/office/drawing/2014/main" id="{A2FF7D7F-68D1-B420-6EF1-6423C89E70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88358" y="4555691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nector: Elbow 274">
            <a:extLst>
              <a:ext uri="{FF2B5EF4-FFF2-40B4-BE49-F238E27FC236}">
                <a16:creationId xmlns:a16="http://schemas.microsoft.com/office/drawing/2014/main" id="{80A20DD8-3812-6122-B1EE-9D52B0D4C71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532672" y="4555691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24A7FDC-2518-1619-228B-D4024DAF326F}"/>
              </a:ext>
            </a:extLst>
          </p:cNvPr>
          <p:cNvSpPr/>
          <p:nvPr/>
        </p:nvSpPr>
        <p:spPr>
          <a:xfrm>
            <a:off x="7307113" y="2175859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5D6D968C-CE4F-12EB-A51C-6B0F0392F2BE}"/>
              </a:ext>
            </a:extLst>
          </p:cNvPr>
          <p:cNvGrpSpPr/>
          <p:nvPr/>
        </p:nvGrpSpPr>
        <p:grpSpPr>
          <a:xfrm>
            <a:off x="7897702" y="2870763"/>
            <a:ext cx="286549" cy="286549"/>
            <a:chOff x="8644128" y="1757548"/>
            <a:chExt cx="417407" cy="417407"/>
          </a:xfrm>
        </p:grpSpPr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7A705345-9E22-4B6C-AE78-139606C034BF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79" name="Multiply 115">
              <a:extLst>
                <a:ext uri="{FF2B5EF4-FFF2-40B4-BE49-F238E27FC236}">
                  <a16:creationId xmlns:a16="http://schemas.microsoft.com/office/drawing/2014/main" id="{3DE75E7F-8AD8-B607-904F-CAF67698751B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A453D408-54A5-F1E8-01B3-426BE76C0947}"/>
              </a:ext>
            </a:extLst>
          </p:cNvPr>
          <p:cNvCxnSpPr>
            <a:cxnSpLocks/>
          </p:cNvCxnSpPr>
          <p:nvPr/>
        </p:nvCxnSpPr>
        <p:spPr>
          <a:xfrm>
            <a:off x="7161635" y="230656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EF7E0AD5-322F-383A-5C6A-2D2E96D022C5}"/>
              </a:ext>
            </a:extLst>
          </p:cNvPr>
          <p:cNvCxnSpPr>
            <a:cxnSpLocks/>
          </p:cNvCxnSpPr>
          <p:nvPr/>
        </p:nvCxnSpPr>
        <p:spPr>
          <a:xfrm>
            <a:off x="7161635" y="237993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C64A77F2-DA24-6FCA-A636-B7FC8B696B2F}"/>
              </a:ext>
            </a:extLst>
          </p:cNvPr>
          <p:cNvCxnSpPr>
            <a:cxnSpLocks/>
          </p:cNvCxnSpPr>
          <p:nvPr/>
        </p:nvCxnSpPr>
        <p:spPr>
          <a:xfrm>
            <a:off x="7161635" y="2453303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DC000EE9-308C-FE81-502A-3E4506D05FA4}"/>
              </a:ext>
            </a:extLst>
          </p:cNvPr>
          <p:cNvCxnSpPr>
            <a:cxnSpLocks/>
          </p:cNvCxnSpPr>
          <p:nvPr/>
        </p:nvCxnSpPr>
        <p:spPr>
          <a:xfrm>
            <a:off x="7161635" y="2526675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31B1036A-8B1A-28B7-9D81-1BBBF3A529F7}"/>
              </a:ext>
            </a:extLst>
          </p:cNvPr>
          <p:cNvCxnSpPr>
            <a:cxnSpLocks/>
            <a:stCxn id="318" idx="0"/>
            <a:endCxn id="278" idx="0"/>
          </p:cNvCxnSpPr>
          <p:nvPr/>
        </p:nvCxnSpPr>
        <p:spPr>
          <a:xfrm>
            <a:off x="8040975" y="2722586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30E5D144-94A0-BA47-2705-C730CA57F8C8}"/>
              </a:ext>
            </a:extLst>
          </p:cNvPr>
          <p:cNvCxnSpPr>
            <a:cxnSpLocks/>
          </p:cNvCxnSpPr>
          <p:nvPr/>
        </p:nvCxnSpPr>
        <p:spPr>
          <a:xfrm>
            <a:off x="7871586" y="2306560"/>
            <a:ext cx="0" cy="35496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4FB91920-4DEF-911A-C465-5B9A133692D9}"/>
              </a:ext>
            </a:extLst>
          </p:cNvPr>
          <p:cNvCxnSpPr>
            <a:cxnSpLocks/>
          </p:cNvCxnSpPr>
          <p:nvPr/>
        </p:nvCxnSpPr>
        <p:spPr>
          <a:xfrm>
            <a:off x="7981235" y="2379931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61830AA3-F3BF-7A8B-198D-9186255AD807}"/>
              </a:ext>
            </a:extLst>
          </p:cNvPr>
          <p:cNvCxnSpPr>
            <a:cxnSpLocks/>
          </p:cNvCxnSpPr>
          <p:nvPr/>
        </p:nvCxnSpPr>
        <p:spPr>
          <a:xfrm>
            <a:off x="8090884" y="2453303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07E6F220-85DA-C5EA-90DC-EBF2FED1B8A8}"/>
              </a:ext>
            </a:extLst>
          </p:cNvPr>
          <p:cNvCxnSpPr>
            <a:cxnSpLocks/>
          </p:cNvCxnSpPr>
          <p:nvPr/>
        </p:nvCxnSpPr>
        <p:spPr>
          <a:xfrm>
            <a:off x="8200533" y="2526674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DEE6BF0A-A11C-B8F1-B93E-D0994D12B8D0}"/>
              </a:ext>
            </a:extLst>
          </p:cNvPr>
          <p:cNvGrpSpPr/>
          <p:nvPr/>
        </p:nvGrpSpPr>
        <p:grpSpPr>
          <a:xfrm>
            <a:off x="8791981" y="3341746"/>
            <a:ext cx="286549" cy="286549"/>
            <a:chOff x="9875536" y="2093245"/>
            <a:chExt cx="417407" cy="417407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4099D078-2AA4-B761-8EC2-47AFE767761F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91" name="Plus 140">
              <a:extLst>
                <a:ext uri="{FF2B5EF4-FFF2-40B4-BE49-F238E27FC236}">
                  <a16:creationId xmlns:a16="http://schemas.microsoft.com/office/drawing/2014/main" id="{BB834375-E273-C304-18CE-9E265CDEF1AC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EB32A166-0047-4306-F0D9-9A6E4533A407}"/>
              </a:ext>
            </a:extLst>
          </p:cNvPr>
          <p:cNvGrpSpPr/>
          <p:nvPr/>
        </p:nvGrpSpPr>
        <p:grpSpPr>
          <a:xfrm>
            <a:off x="7488333" y="2828036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CC3E8C73-D526-42D0-19E1-56E37C1483F7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4" name="Triangle 142">
              <a:extLst>
                <a:ext uri="{FF2B5EF4-FFF2-40B4-BE49-F238E27FC236}">
                  <a16:creationId xmlns:a16="http://schemas.microsoft.com/office/drawing/2014/main" id="{80296F3A-34BC-F5B5-4B17-04FF923814BA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1E127EF3-73F3-6821-1F9C-11F86559D8B8}"/>
              </a:ext>
            </a:extLst>
          </p:cNvPr>
          <p:cNvCxnSpPr>
            <a:cxnSpLocks/>
            <a:stCxn id="293" idx="3"/>
            <a:endCxn id="278" idx="2"/>
          </p:cNvCxnSpPr>
          <p:nvPr/>
        </p:nvCxnSpPr>
        <p:spPr>
          <a:xfrm flipV="1">
            <a:off x="7708040" y="3014038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AEC153C2-1DD6-4156-A349-1FBF9A2F06DB}"/>
              </a:ext>
            </a:extLst>
          </p:cNvPr>
          <p:cNvGrpSpPr/>
          <p:nvPr/>
        </p:nvGrpSpPr>
        <p:grpSpPr>
          <a:xfrm>
            <a:off x="9188418" y="2239237"/>
            <a:ext cx="199734" cy="501146"/>
            <a:chOff x="8465904" y="1703123"/>
            <a:chExt cx="290946" cy="548462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90108849-8E3B-CE93-EA05-7E7A45E9382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98" name="Triangle 152">
              <a:extLst>
                <a:ext uri="{FF2B5EF4-FFF2-40B4-BE49-F238E27FC236}">
                  <a16:creationId xmlns:a16="http://schemas.microsoft.com/office/drawing/2014/main" id="{83D0FCA3-10C8-9866-9127-D22053F74ED5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CD63A8C1-84F9-EAE2-4C7E-FF8922EE984E}"/>
              </a:ext>
            </a:extLst>
          </p:cNvPr>
          <p:cNvGrpSpPr/>
          <p:nvPr/>
        </p:nvGrpSpPr>
        <p:grpSpPr>
          <a:xfrm rot="16200000">
            <a:off x="8834780" y="3616396"/>
            <a:ext cx="199734" cy="375302"/>
            <a:chOff x="8465904" y="1703123"/>
            <a:chExt cx="290946" cy="546690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B9933A7-43A2-88DA-76C9-FC972625C85F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01" name="Triangle 155">
              <a:extLst>
                <a:ext uri="{FF2B5EF4-FFF2-40B4-BE49-F238E27FC236}">
                  <a16:creationId xmlns:a16="http://schemas.microsoft.com/office/drawing/2014/main" id="{11A07120-5B95-BC0D-284A-761ACC694085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6BDAC9C2-6611-8D2B-08BA-A76C38A955BD}"/>
              </a:ext>
            </a:extLst>
          </p:cNvPr>
          <p:cNvCxnSpPr>
            <a:cxnSpLocks/>
            <a:stCxn id="290" idx="4"/>
            <a:endCxn id="300" idx="3"/>
          </p:cNvCxnSpPr>
          <p:nvPr/>
        </p:nvCxnSpPr>
        <p:spPr>
          <a:xfrm flipH="1">
            <a:off x="8934647" y="3628295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Connector: Elbow 302">
            <a:extLst>
              <a:ext uri="{FF2B5EF4-FFF2-40B4-BE49-F238E27FC236}">
                <a16:creationId xmlns:a16="http://schemas.microsoft.com/office/drawing/2014/main" id="{193D4E88-8DC7-2E0A-76C8-AE60EF75C349}"/>
              </a:ext>
            </a:extLst>
          </p:cNvPr>
          <p:cNvCxnSpPr>
            <a:cxnSpLocks/>
            <a:stCxn id="278" idx="6"/>
            <a:endCxn id="290" idx="1"/>
          </p:cNvCxnSpPr>
          <p:nvPr/>
        </p:nvCxnSpPr>
        <p:spPr>
          <a:xfrm>
            <a:off x="8184251" y="3014038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1560A1E8-ED68-E079-325F-C8A7E2687F88}"/>
              </a:ext>
            </a:extLst>
          </p:cNvPr>
          <p:cNvGrpSpPr/>
          <p:nvPr/>
        </p:nvGrpSpPr>
        <p:grpSpPr>
          <a:xfrm>
            <a:off x="8349895" y="3343074"/>
            <a:ext cx="286549" cy="286549"/>
            <a:chOff x="8644128" y="1757548"/>
            <a:chExt cx="417407" cy="417407"/>
          </a:xfrm>
        </p:grpSpPr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CDF68F95-7F2A-1985-69F4-D7B05D3BC0DD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6" name="Multiply 115">
              <a:extLst>
                <a:ext uri="{FF2B5EF4-FFF2-40B4-BE49-F238E27FC236}">
                  <a16:creationId xmlns:a16="http://schemas.microsoft.com/office/drawing/2014/main" id="{ADBF4248-D25C-DF80-D660-684A84A957CC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07" name="Trapezium 123">
            <a:extLst>
              <a:ext uri="{FF2B5EF4-FFF2-40B4-BE49-F238E27FC236}">
                <a16:creationId xmlns:a16="http://schemas.microsoft.com/office/drawing/2014/main" id="{1B394117-AE28-72D2-BA97-98B8D5F90E4D}"/>
              </a:ext>
            </a:extLst>
          </p:cNvPr>
          <p:cNvSpPr/>
          <p:nvPr/>
        </p:nvSpPr>
        <p:spPr>
          <a:xfrm rot="10800000">
            <a:off x="8273960" y="277826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5614C5E1-30F1-1714-A412-4CA28AAB6FCC}"/>
              </a:ext>
            </a:extLst>
          </p:cNvPr>
          <p:cNvCxnSpPr>
            <a:cxnSpLocks/>
            <a:stCxn id="307" idx="0"/>
            <a:endCxn id="305" idx="0"/>
          </p:cNvCxnSpPr>
          <p:nvPr/>
        </p:nvCxnSpPr>
        <p:spPr>
          <a:xfrm>
            <a:off x="8493168" y="2888776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0D475875-FA70-61D4-B0B0-36E2AD6872F0}"/>
              </a:ext>
            </a:extLst>
          </p:cNvPr>
          <p:cNvCxnSpPr>
            <a:cxnSpLocks/>
          </p:cNvCxnSpPr>
          <p:nvPr/>
        </p:nvCxnSpPr>
        <p:spPr>
          <a:xfrm>
            <a:off x="8323779" y="2303428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19B60319-FEEB-28BF-1C94-A2D78C3737BF}"/>
              </a:ext>
            </a:extLst>
          </p:cNvPr>
          <p:cNvCxnSpPr>
            <a:cxnSpLocks/>
          </p:cNvCxnSpPr>
          <p:nvPr/>
        </p:nvCxnSpPr>
        <p:spPr>
          <a:xfrm>
            <a:off x="8433428" y="2379931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687EA904-53DC-8A82-BA1B-8667F7237293}"/>
              </a:ext>
            </a:extLst>
          </p:cNvPr>
          <p:cNvCxnSpPr>
            <a:cxnSpLocks/>
          </p:cNvCxnSpPr>
          <p:nvPr/>
        </p:nvCxnSpPr>
        <p:spPr>
          <a:xfrm>
            <a:off x="8543077" y="2453303"/>
            <a:ext cx="0" cy="32778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D582FF15-49B3-F696-9064-ABC3FEBF9B1A}"/>
              </a:ext>
            </a:extLst>
          </p:cNvPr>
          <p:cNvCxnSpPr>
            <a:cxnSpLocks/>
          </p:cNvCxnSpPr>
          <p:nvPr/>
        </p:nvCxnSpPr>
        <p:spPr>
          <a:xfrm>
            <a:off x="8652726" y="2526674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84494279-2E51-0192-F3FA-4F6D85F37E15}"/>
              </a:ext>
            </a:extLst>
          </p:cNvPr>
          <p:cNvGrpSpPr/>
          <p:nvPr/>
        </p:nvGrpSpPr>
        <p:grpSpPr>
          <a:xfrm>
            <a:off x="7486520" y="3300347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47756AE2-4194-8D56-E876-0D2F4977FCA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5" name="Triangle 142">
              <a:extLst>
                <a:ext uri="{FF2B5EF4-FFF2-40B4-BE49-F238E27FC236}">
                  <a16:creationId xmlns:a16="http://schemas.microsoft.com/office/drawing/2014/main" id="{1842810F-7245-6387-0805-215B4E014E84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4628D31A-774C-0489-8707-F1094509701C}"/>
              </a:ext>
            </a:extLst>
          </p:cNvPr>
          <p:cNvCxnSpPr>
            <a:cxnSpLocks/>
            <a:stCxn id="314" idx="3"/>
            <a:endCxn id="305" idx="2"/>
          </p:cNvCxnSpPr>
          <p:nvPr/>
        </p:nvCxnSpPr>
        <p:spPr>
          <a:xfrm flipV="1">
            <a:off x="7706227" y="3486349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3A47FD84-2BC5-6C42-A443-521ACCD5FFB5}"/>
              </a:ext>
            </a:extLst>
          </p:cNvPr>
          <p:cNvCxnSpPr>
            <a:cxnSpLocks/>
            <a:stCxn id="305" idx="6"/>
            <a:endCxn id="290" idx="2"/>
          </p:cNvCxnSpPr>
          <p:nvPr/>
        </p:nvCxnSpPr>
        <p:spPr>
          <a:xfrm flipV="1">
            <a:off x="8636444" y="3485021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Trapezium 123">
            <a:extLst>
              <a:ext uri="{FF2B5EF4-FFF2-40B4-BE49-F238E27FC236}">
                <a16:creationId xmlns:a16="http://schemas.microsoft.com/office/drawing/2014/main" id="{11D50F7E-0307-067F-D9E3-433CD1115E89}"/>
              </a:ext>
            </a:extLst>
          </p:cNvPr>
          <p:cNvSpPr/>
          <p:nvPr/>
        </p:nvSpPr>
        <p:spPr>
          <a:xfrm rot="10800000">
            <a:off x="7821766" y="261207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1B7D17B2-EA1A-3B84-1D4F-5E128F140A2B}"/>
              </a:ext>
            </a:extLst>
          </p:cNvPr>
          <p:cNvSpPr/>
          <p:nvPr/>
        </p:nvSpPr>
        <p:spPr>
          <a:xfrm>
            <a:off x="9546731" y="2175978"/>
            <a:ext cx="1964026" cy="16205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26812DB4-5132-290C-2ADF-D795F07FC95C}"/>
              </a:ext>
            </a:extLst>
          </p:cNvPr>
          <p:cNvGrpSpPr/>
          <p:nvPr/>
        </p:nvGrpSpPr>
        <p:grpSpPr>
          <a:xfrm>
            <a:off x="10137320" y="2870763"/>
            <a:ext cx="286549" cy="286549"/>
            <a:chOff x="8644128" y="1757548"/>
            <a:chExt cx="417407" cy="417407"/>
          </a:xfrm>
        </p:grpSpPr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DAF9F889-96B1-B1C8-91A5-E7544B367EE6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2" name="Multiply 115">
              <a:extLst>
                <a:ext uri="{FF2B5EF4-FFF2-40B4-BE49-F238E27FC236}">
                  <a16:creationId xmlns:a16="http://schemas.microsoft.com/office/drawing/2014/main" id="{BBE1681C-3395-8D07-F375-89B0F9CE3116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1CEDB3D9-5CE9-73F2-3613-11D2498D46E6}"/>
              </a:ext>
            </a:extLst>
          </p:cNvPr>
          <p:cNvCxnSpPr>
            <a:cxnSpLocks/>
          </p:cNvCxnSpPr>
          <p:nvPr/>
        </p:nvCxnSpPr>
        <p:spPr>
          <a:xfrm>
            <a:off x="9401253" y="230656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3D2A7484-BBD2-E5EF-4462-A94784883DC1}"/>
              </a:ext>
            </a:extLst>
          </p:cNvPr>
          <p:cNvCxnSpPr>
            <a:cxnSpLocks/>
          </p:cNvCxnSpPr>
          <p:nvPr/>
        </p:nvCxnSpPr>
        <p:spPr>
          <a:xfrm>
            <a:off x="9401253" y="237993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C64604A1-9484-BA59-A5A2-A657927DBAC4}"/>
              </a:ext>
            </a:extLst>
          </p:cNvPr>
          <p:cNvCxnSpPr>
            <a:cxnSpLocks/>
          </p:cNvCxnSpPr>
          <p:nvPr/>
        </p:nvCxnSpPr>
        <p:spPr>
          <a:xfrm>
            <a:off x="9401253" y="2453303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4A95D34F-140B-A6D0-4E78-B33D84878284}"/>
              </a:ext>
            </a:extLst>
          </p:cNvPr>
          <p:cNvCxnSpPr>
            <a:cxnSpLocks/>
          </p:cNvCxnSpPr>
          <p:nvPr/>
        </p:nvCxnSpPr>
        <p:spPr>
          <a:xfrm>
            <a:off x="9401253" y="2526675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5F211EDE-EC7B-057E-B10F-C52F72A3601E}"/>
              </a:ext>
            </a:extLst>
          </p:cNvPr>
          <p:cNvCxnSpPr>
            <a:cxnSpLocks/>
            <a:stCxn id="361" idx="0"/>
            <a:endCxn id="321" idx="0"/>
          </p:cNvCxnSpPr>
          <p:nvPr/>
        </p:nvCxnSpPr>
        <p:spPr>
          <a:xfrm>
            <a:off x="10280593" y="2722586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94827920-F49F-12C6-AD2D-4DEC08F8BFDF}"/>
              </a:ext>
            </a:extLst>
          </p:cNvPr>
          <p:cNvCxnSpPr>
            <a:cxnSpLocks/>
          </p:cNvCxnSpPr>
          <p:nvPr/>
        </p:nvCxnSpPr>
        <p:spPr>
          <a:xfrm>
            <a:off x="10111204" y="2306560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E10E0180-1279-9625-6BB0-4AB145B9D699}"/>
              </a:ext>
            </a:extLst>
          </p:cNvPr>
          <p:cNvCxnSpPr>
            <a:cxnSpLocks/>
          </p:cNvCxnSpPr>
          <p:nvPr/>
        </p:nvCxnSpPr>
        <p:spPr>
          <a:xfrm>
            <a:off x="10220853" y="2379931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1FF61329-32B0-0FE1-67FA-7E568120311F}"/>
              </a:ext>
            </a:extLst>
          </p:cNvPr>
          <p:cNvCxnSpPr>
            <a:cxnSpLocks/>
          </p:cNvCxnSpPr>
          <p:nvPr/>
        </p:nvCxnSpPr>
        <p:spPr>
          <a:xfrm>
            <a:off x="10330502" y="2453303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E4EBAF9D-A77C-03DB-1316-7097B70C72B1}"/>
              </a:ext>
            </a:extLst>
          </p:cNvPr>
          <p:cNvCxnSpPr>
            <a:cxnSpLocks/>
          </p:cNvCxnSpPr>
          <p:nvPr/>
        </p:nvCxnSpPr>
        <p:spPr>
          <a:xfrm>
            <a:off x="10440151" y="2526674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FDBF8BEA-F67E-8D08-EC5F-A6A9E4CEE302}"/>
              </a:ext>
            </a:extLst>
          </p:cNvPr>
          <p:cNvGrpSpPr/>
          <p:nvPr/>
        </p:nvGrpSpPr>
        <p:grpSpPr>
          <a:xfrm>
            <a:off x="11031599" y="3341746"/>
            <a:ext cx="286549" cy="286549"/>
            <a:chOff x="9875536" y="2093245"/>
            <a:chExt cx="417407" cy="417407"/>
          </a:xfrm>
        </p:grpSpPr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70BE73CC-7910-CDB5-540E-4A5D709F2E04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4" name="Plus 140">
              <a:extLst>
                <a:ext uri="{FF2B5EF4-FFF2-40B4-BE49-F238E27FC236}">
                  <a16:creationId xmlns:a16="http://schemas.microsoft.com/office/drawing/2014/main" id="{E9D313F6-AC78-18A2-7362-F7DAB20914E2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1803A4E3-5CE4-5574-4366-96EE5F7E973E}"/>
              </a:ext>
            </a:extLst>
          </p:cNvPr>
          <p:cNvGrpSpPr/>
          <p:nvPr/>
        </p:nvGrpSpPr>
        <p:grpSpPr>
          <a:xfrm>
            <a:off x="9727951" y="2828036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0029CC35-7BD1-24BA-7CA0-37A5710D84DE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7" name="Triangle 142">
              <a:extLst>
                <a:ext uri="{FF2B5EF4-FFF2-40B4-BE49-F238E27FC236}">
                  <a16:creationId xmlns:a16="http://schemas.microsoft.com/office/drawing/2014/main" id="{62F63039-4EA4-7DAA-D2C1-587475B941DE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74FC17D6-A8A9-0DDA-2EDF-40A5CC53B5E7}"/>
              </a:ext>
            </a:extLst>
          </p:cNvPr>
          <p:cNvCxnSpPr>
            <a:cxnSpLocks/>
            <a:stCxn id="336" idx="3"/>
            <a:endCxn id="321" idx="2"/>
          </p:cNvCxnSpPr>
          <p:nvPr/>
        </p:nvCxnSpPr>
        <p:spPr>
          <a:xfrm flipV="1">
            <a:off x="9947658" y="3014038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AC4B4771-4012-9651-3A8F-C66FCAB1DCC2}"/>
              </a:ext>
            </a:extLst>
          </p:cNvPr>
          <p:cNvGrpSpPr/>
          <p:nvPr/>
        </p:nvGrpSpPr>
        <p:grpSpPr>
          <a:xfrm>
            <a:off x="11428036" y="2239237"/>
            <a:ext cx="199734" cy="501146"/>
            <a:chOff x="8465904" y="1703123"/>
            <a:chExt cx="290946" cy="548462"/>
          </a:xfrm>
        </p:grpSpPr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8A32D2FC-D2BC-BED2-3D43-389C82613EBC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41" name="Triangle 152">
              <a:extLst>
                <a:ext uri="{FF2B5EF4-FFF2-40B4-BE49-F238E27FC236}">
                  <a16:creationId xmlns:a16="http://schemas.microsoft.com/office/drawing/2014/main" id="{0885ADF1-6138-1DFC-EB8C-7CC01E65C45A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68EBA9F5-13C6-5768-5582-48D8897B10C1}"/>
              </a:ext>
            </a:extLst>
          </p:cNvPr>
          <p:cNvGrpSpPr/>
          <p:nvPr/>
        </p:nvGrpSpPr>
        <p:grpSpPr>
          <a:xfrm rot="16200000">
            <a:off x="11074398" y="3616396"/>
            <a:ext cx="199734" cy="375302"/>
            <a:chOff x="8465904" y="1703123"/>
            <a:chExt cx="290946" cy="546690"/>
          </a:xfrm>
        </p:grpSpPr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40944755-FB6F-708A-0945-A73FF2C857F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44" name="Triangle 155">
              <a:extLst>
                <a:ext uri="{FF2B5EF4-FFF2-40B4-BE49-F238E27FC236}">
                  <a16:creationId xmlns:a16="http://schemas.microsoft.com/office/drawing/2014/main" id="{B016CB1E-DA47-81DA-41E9-5333BACE3AF4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43D4EF15-3152-1BD2-4FB7-14675E397254}"/>
              </a:ext>
            </a:extLst>
          </p:cNvPr>
          <p:cNvCxnSpPr>
            <a:cxnSpLocks/>
            <a:stCxn id="333" idx="4"/>
            <a:endCxn id="343" idx="3"/>
          </p:cNvCxnSpPr>
          <p:nvPr/>
        </p:nvCxnSpPr>
        <p:spPr>
          <a:xfrm flipH="1">
            <a:off x="11174265" y="3628295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Connector: Elbow 345">
            <a:extLst>
              <a:ext uri="{FF2B5EF4-FFF2-40B4-BE49-F238E27FC236}">
                <a16:creationId xmlns:a16="http://schemas.microsoft.com/office/drawing/2014/main" id="{E4C20EDE-D842-2E18-C7C1-D09B28E05D27}"/>
              </a:ext>
            </a:extLst>
          </p:cNvPr>
          <p:cNvCxnSpPr>
            <a:cxnSpLocks/>
            <a:stCxn id="321" idx="6"/>
            <a:endCxn id="333" idx="1"/>
          </p:cNvCxnSpPr>
          <p:nvPr/>
        </p:nvCxnSpPr>
        <p:spPr>
          <a:xfrm>
            <a:off x="10423869" y="3014038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C04A5329-405A-94A8-F640-9821A7DDB6F3}"/>
              </a:ext>
            </a:extLst>
          </p:cNvPr>
          <p:cNvGrpSpPr/>
          <p:nvPr/>
        </p:nvGrpSpPr>
        <p:grpSpPr>
          <a:xfrm>
            <a:off x="10589513" y="3343074"/>
            <a:ext cx="286549" cy="286549"/>
            <a:chOff x="8644128" y="1757548"/>
            <a:chExt cx="417407" cy="417407"/>
          </a:xfrm>
        </p:grpSpPr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C9426EAB-5A3E-E9F0-E6F1-764A43E02345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9" name="Multiply 115">
              <a:extLst>
                <a:ext uri="{FF2B5EF4-FFF2-40B4-BE49-F238E27FC236}">
                  <a16:creationId xmlns:a16="http://schemas.microsoft.com/office/drawing/2014/main" id="{6469F353-D9AA-ECA9-4959-9F46E5391FF3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50" name="Trapezium 123">
            <a:extLst>
              <a:ext uri="{FF2B5EF4-FFF2-40B4-BE49-F238E27FC236}">
                <a16:creationId xmlns:a16="http://schemas.microsoft.com/office/drawing/2014/main" id="{49F96287-674A-E099-B680-24B53F0349A4}"/>
              </a:ext>
            </a:extLst>
          </p:cNvPr>
          <p:cNvSpPr/>
          <p:nvPr/>
        </p:nvSpPr>
        <p:spPr>
          <a:xfrm rot="10800000">
            <a:off x="10513578" y="277826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177DAEBB-8CEE-944D-DE85-8C3A050728EB}"/>
              </a:ext>
            </a:extLst>
          </p:cNvPr>
          <p:cNvCxnSpPr>
            <a:cxnSpLocks/>
            <a:stCxn id="350" idx="0"/>
            <a:endCxn id="348" idx="0"/>
          </p:cNvCxnSpPr>
          <p:nvPr/>
        </p:nvCxnSpPr>
        <p:spPr>
          <a:xfrm>
            <a:off x="10732786" y="2888776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F7488A3D-9E23-2706-9504-339CA788052B}"/>
              </a:ext>
            </a:extLst>
          </p:cNvPr>
          <p:cNvCxnSpPr>
            <a:cxnSpLocks/>
          </p:cNvCxnSpPr>
          <p:nvPr/>
        </p:nvCxnSpPr>
        <p:spPr>
          <a:xfrm>
            <a:off x="10563397" y="2303428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F61535CB-72E0-097E-48D1-48D895C0594E}"/>
              </a:ext>
            </a:extLst>
          </p:cNvPr>
          <p:cNvCxnSpPr>
            <a:cxnSpLocks/>
          </p:cNvCxnSpPr>
          <p:nvPr/>
        </p:nvCxnSpPr>
        <p:spPr>
          <a:xfrm>
            <a:off x="10673046" y="2379931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5B693B32-E9FF-F831-1CA9-C94B9B372E63}"/>
              </a:ext>
            </a:extLst>
          </p:cNvPr>
          <p:cNvCxnSpPr>
            <a:cxnSpLocks/>
          </p:cNvCxnSpPr>
          <p:nvPr/>
        </p:nvCxnSpPr>
        <p:spPr>
          <a:xfrm>
            <a:off x="10782695" y="2453303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B5E2E8C5-365D-AA89-F71A-CE452ADCC680}"/>
              </a:ext>
            </a:extLst>
          </p:cNvPr>
          <p:cNvCxnSpPr>
            <a:cxnSpLocks/>
          </p:cNvCxnSpPr>
          <p:nvPr/>
        </p:nvCxnSpPr>
        <p:spPr>
          <a:xfrm>
            <a:off x="10892344" y="2526674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FB72D157-C9E8-EEDE-3B01-FEDF424A3E1B}"/>
              </a:ext>
            </a:extLst>
          </p:cNvPr>
          <p:cNvGrpSpPr/>
          <p:nvPr/>
        </p:nvGrpSpPr>
        <p:grpSpPr>
          <a:xfrm>
            <a:off x="9726138" y="3300347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935645D4-1246-A952-A40A-7A0C1486091B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" name="Triangle 142">
              <a:extLst>
                <a:ext uri="{FF2B5EF4-FFF2-40B4-BE49-F238E27FC236}">
                  <a16:creationId xmlns:a16="http://schemas.microsoft.com/office/drawing/2014/main" id="{88771D41-115F-367B-6D86-D8FA788534BB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EC2B5608-5540-13A1-1FE6-E600A76C7309}"/>
              </a:ext>
            </a:extLst>
          </p:cNvPr>
          <p:cNvCxnSpPr>
            <a:cxnSpLocks/>
            <a:stCxn id="357" idx="3"/>
            <a:endCxn id="348" idx="2"/>
          </p:cNvCxnSpPr>
          <p:nvPr/>
        </p:nvCxnSpPr>
        <p:spPr>
          <a:xfrm flipV="1">
            <a:off x="9945845" y="3486349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25D8E5F3-A0BD-EE14-F6A2-3E54F1D0A23F}"/>
              </a:ext>
            </a:extLst>
          </p:cNvPr>
          <p:cNvCxnSpPr>
            <a:cxnSpLocks/>
            <a:stCxn id="348" idx="6"/>
            <a:endCxn id="333" idx="2"/>
          </p:cNvCxnSpPr>
          <p:nvPr/>
        </p:nvCxnSpPr>
        <p:spPr>
          <a:xfrm flipV="1">
            <a:off x="10876062" y="3485021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Trapezium 123">
            <a:extLst>
              <a:ext uri="{FF2B5EF4-FFF2-40B4-BE49-F238E27FC236}">
                <a16:creationId xmlns:a16="http://schemas.microsoft.com/office/drawing/2014/main" id="{3987EBC7-76F2-2D6D-7BCB-1775B41085C8}"/>
              </a:ext>
            </a:extLst>
          </p:cNvPr>
          <p:cNvSpPr/>
          <p:nvPr/>
        </p:nvSpPr>
        <p:spPr>
          <a:xfrm rot="10800000">
            <a:off x="10061384" y="261207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B448AFF7-E9FC-CFA6-5A61-E8959E1AB2C0}"/>
              </a:ext>
            </a:extLst>
          </p:cNvPr>
          <p:cNvCxnSpPr>
            <a:cxnSpLocks/>
            <a:endCxn id="290" idx="7"/>
          </p:cNvCxnSpPr>
          <p:nvPr/>
        </p:nvCxnSpPr>
        <p:spPr>
          <a:xfrm>
            <a:off x="9028963" y="2051523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Arrow Connector 362">
            <a:extLst>
              <a:ext uri="{FF2B5EF4-FFF2-40B4-BE49-F238E27FC236}">
                <a16:creationId xmlns:a16="http://schemas.microsoft.com/office/drawing/2014/main" id="{17770B51-7243-1F39-97FA-2ED0E6E304EC}"/>
              </a:ext>
            </a:extLst>
          </p:cNvPr>
          <p:cNvCxnSpPr/>
          <p:nvPr/>
        </p:nvCxnSpPr>
        <p:spPr>
          <a:xfrm>
            <a:off x="11269657" y="2051523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Arrow Connector 363">
            <a:extLst>
              <a:ext uri="{FF2B5EF4-FFF2-40B4-BE49-F238E27FC236}">
                <a16:creationId xmlns:a16="http://schemas.microsoft.com/office/drawing/2014/main" id="{2AE28C54-23EF-1421-1DF4-9A84BFF6A805}"/>
              </a:ext>
            </a:extLst>
          </p:cNvPr>
          <p:cNvCxnSpPr>
            <a:cxnSpLocks/>
            <a:stCxn id="212" idx="1"/>
          </p:cNvCxnSpPr>
          <p:nvPr/>
        </p:nvCxnSpPr>
        <p:spPr>
          <a:xfrm flipH="1">
            <a:off x="8934505" y="5816501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DB58F031-0370-B959-5672-69542AA8E276}"/>
              </a:ext>
            </a:extLst>
          </p:cNvPr>
          <p:cNvCxnSpPr>
            <a:cxnSpLocks/>
          </p:cNvCxnSpPr>
          <p:nvPr/>
        </p:nvCxnSpPr>
        <p:spPr>
          <a:xfrm flipH="1">
            <a:off x="11171738" y="5816501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TextBox 365">
            <a:extLst>
              <a:ext uri="{FF2B5EF4-FFF2-40B4-BE49-F238E27FC236}">
                <a16:creationId xmlns:a16="http://schemas.microsoft.com/office/drawing/2014/main" id="{B1047B8F-BEB3-694E-ABFE-C9C1B2E9A461}"/>
              </a:ext>
            </a:extLst>
          </p:cNvPr>
          <p:cNvSpPr txBox="1"/>
          <p:nvPr/>
        </p:nvSpPr>
        <p:spPr>
          <a:xfrm>
            <a:off x="7234032" y="186242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BCAD4229-2239-E7B4-E6B0-3C739540B00A}"/>
              </a:ext>
            </a:extLst>
          </p:cNvPr>
          <p:cNvSpPr txBox="1"/>
          <p:nvPr/>
        </p:nvSpPr>
        <p:spPr>
          <a:xfrm>
            <a:off x="9460999" y="186242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01FC0D93-A850-B571-FCB1-8C9917E97607}"/>
              </a:ext>
            </a:extLst>
          </p:cNvPr>
          <p:cNvSpPr txBox="1"/>
          <p:nvPr/>
        </p:nvSpPr>
        <p:spPr>
          <a:xfrm>
            <a:off x="7234032" y="377717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44BD59B2-2E28-59EA-6CBC-6057F476ABD6}"/>
              </a:ext>
            </a:extLst>
          </p:cNvPr>
          <p:cNvSpPr txBox="1"/>
          <p:nvPr/>
        </p:nvSpPr>
        <p:spPr>
          <a:xfrm>
            <a:off x="9460999" y="377717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70" name="Speech Bubble: Rectangle with Corners Rounded 369">
            <a:extLst>
              <a:ext uri="{FF2B5EF4-FFF2-40B4-BE49-F238E27FC236}">
                <a16:creationId xmlns:a16="http://schemas.microsoft.com/office/drawing/2014/main" id="{729653FB-1896-85D5-D6F0-46E078AEE300}"/>
              </a:ext>
            </a:extLst>
          </p:cNvPr>
          <p:cNvSpPr/>
          <p:nvPr/>
        </p:nvSpPr>
        <p:spPr>
          <a:xfrm>
            <a:off x="7666971" y="968490"/>
            <a:ext cx="2289891" cy="630402"/>
          </a:xfrm>
          <a:prstGeom prst="wedgeRoundRectCallout">
            <a:avLst>
              <a:gd name="adj1" fmla="val -51886"/>
              <a:gd name="adj2" fmla="val 10430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Tensor Processing Element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 Systolic Tensor Arrays</a:t>
            </a:r>
          </a:p>
        </p:txBody>
      </p: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335B2F76-357C-4CE7-5ED8-20C59CFCD1F1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BDD99E13-9FBE-3BE5-ADC1-497ECB523A4F}"/>
              </a:ext>
            </a:extLst>
          </p:cNvPr>
          <p:cNvGrpSpPr/>
          <p:nvPr/>
        </p:nvGrpSpPr>
        <p:grpSpPr>
          <a:xfrm>
            <a:off x="6228147" y="1886497"/>
            <a:ext cx="807029" cy="1075466"/>
            <a:chOff x="6124634" y="1886497"/>
            <a:chExt cx="807029" cy="1075466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66EA7FDC-0F76-32D8-CB20-D86299B70A0E}"/>
                </a:ext>
              </a:extLst>
            </p:cNvPr>
            <p:cNvSpPr/>
            <p:nvPr/>
          </p:nvSpPr>
          <p:spPr>
            <a:xfrm>
              <a:off x="6658613" y="1888693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F2F2A7AD-D79F-8406-575A-0B64FE4DFD0C}"/>
                </a:ext>
              </a:extLst>
            </p:cNvPr>
            <p:cNvSpPr/>
            <p:nvPr/>
          </p:nvSpPr>
          <p:spPr>
            <a:xfrm>
              <a:off x="6663808" y="2169271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0152365E-FB6C-BC1F-D5A7-22DE09516C89}"/>
                </a:ext>
              </a:extLst>
            </p:cNvPr>
            <p:cNvSpPr/>
            <p:nvPr/>
          </p:nvSpPr>
          <p:spPr>
            <a:xfrm>
              <a:off x="6663807" y="2430501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327B486C-C801-463B-530B-4061202E2F94}"/>
                </a:ext>
              </a:extLst>
            </p:cNvPr>
            <p:cNvSpPr/>
            <p:nvPr/>
          </p:nvSpPr>
          <p:spPr>
            <a:xfrm>
              <a:off x="6663807" y="2694108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BFE8C9FE-9063-086A-F404-63899DC61DBE}"/>
                </a:ext>
              </a:extLst>
            </p:cNvPr>
            <p:cNvSpPr/>
            <p:nvPr/>
          </p:nvSpPr>
          <p:spPr>
            <a:xfrm>
              <a:off x="6663807" y="1886497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C55F13ED-135F-A955-6528-F15EF2EB73B9}"/>
                </a:ext>
              </a:extLst>
            </p:cNvPr>
            <p:cNvSpPr/>
            <p:nvPr/>
          </p:nvSpPr>
          <p:spPr>
            <a:xfrm>
              <a:off x="6395547" y="1897038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C29D78DD-FBF0-BE05-74C6-FE213D4F66C9}"/>
                </a:ext>
              </a:extLst>
            </p:cNvPr>
            <p:cNvSpPr/>
            <p:nvPr/>
          </p:nvSpPr>
          <p:spPr>
            <a:xfrm>
              <a:off x="6387820" y="216396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BFD5CB25-2FC9-C1A8-785F-D57AC44CB62B}"/>
                </a:ext>
              </a:extLst>
            </p:cNvPr>
            <p:cNvSpPr/>
            <p:nvPr/>
          </p:nvSpPr>
          <p:spPr>
            <a:xfrm>
              <a:off x="6387820" y="2431027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02858997-6C8A-975D-3083-CC5A1C2FFF72}"/>
                </a:ext>
              </a:extLst>
            </p:cNvPr>
            <p:cNvSpPr/>
            <p:nvPr/>
          </p:nvSpPr>
          <p:spPr>
            <a:xfrm>
              <a:off x="6386881" y="269064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D3F7646D-ABE1-3BA1-BB5D-BFFF599AB5C9}"/>
                </a:ext>
              </a:extLst>
            </p:cNvPr>
            <p:cNvSpPr/>
            <p:nvPr/>
          </p:nvSpPr>
          <p:spPr>
            <a:xfrm>
              <a:off x="6131467" y="1896903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BCA3302D-C355-B07C-08E9-3AE6AA3DA199}"/>
                </a:ext>
              </a:extLst>
            </p:cNvPr>
            <p:cNvSpPr/>
            <p:nvPr/>
          </p:nvSpPr>
          <p:spPr>
            <a:xfrm>
              <a:off x="6136879" y="2165973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0C366BE7-317A-A042-0BC5-01FCDC09B3CA}"/>
                </a:ext>
              </a:extLst>
            </p:cNvPr>
            <p:cNvSpPr/>
            <p:nvPr/>
          </p:nvSpPr>
          <p:spPr>
            <a:xfrm>
              <a:off x="6134821" y="2434691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F6BC5E44-1BD4-5646-9F0D-4EF0C44B2E2E}"/>
                </a:ext>
              </a:extLst>
            </p:cNvPr>
            <p:cNvSpPr/>
            <p:nvPr/>
          </p:nvSpPr>
          <p:spPr>
            <a:xfrm>
              <a:off x="6129700" y="2690544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4F2AFBD3-C295-B385-19BA-544D6A1D88D2}"/>
                </a:ext>
              </a:extLst>
            </p:cNvPr>
            <p:cNvSpPr/>
            <p:nvPr/>
          </p:nvSpPr>
          <p:spPr>
            <a:xfrm>
              <a:off x="6394051" y="1887037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08496632-FD81-7B32-AD3D-117916EA0C11}"/>
                </a:ext>
              </a:extLst>
            </p:cNvPr>
            <p:cNvSpPr/>
            <p:nvPr/>
          </p:nvSpPr>
          <p:spPr>
            <a:xfrm>
              <a:off x="6124634" y="1887037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473D1A9-C7A6-9F17-FA34-103D6B2281D7}"/>
              </a:ext>
            </a:extLst>
          </p:cNvPr>
          <p:cNvGrpSpPr/>
          <p:nvPr/>
        </p:nvGrpSpPr>
        <p:grpSpPr>
          <a:xfrm>
            <a:off x="5946811" y="3804205"/>
            <a:ext cx="806476" cy="1073851"/>
            <a:chOff x="5843298" y="3804205"/>
            <a:chExt cx="806476" cy="1073851"/>
          </a:xfrm>
        </p:grpSpPr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90F285D1-883E-7D9E-C6D8-AA60C7C01451}"/>
                </a:ext>
              </a:extLst>
            </p:cNvPr>
            <p:cNvSpPr/>
            <p:nvPr/>
          </p:nvSpPr>
          <p:spPr>
            <a:xfrm>
              <a:off x="6381919" y="3804206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768B017D-FFD9-54D4-28E1-355665A02543}"/>
                </a:ext>
              </a:extLst>
            </p:cNvPr>
            <p:cNvSpPr/>
            <p:nvPr/>
          </p:nvSpPr>
          <p:spPr>
            <a:xfrm>
              <a:off x="6379921" y="4070882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7EA76551-BEE5-8E03-EA68-F15B0AC6969D}"/>
                </a:ext>
              </a:extLst>
            </p:cNvPr>
            <p:cNvSpPr/>
            <p:nvPr/>
          </p:nvSpPr>
          <p:spPr>
            <a:xfrm>
              <a:off x="6379920" y="4338840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A9E634D-103B-33B1-77C7-C816B1393AC3}"/>
                </a:ext>
              </a:extLst>
            </p:cNvPr>
            <p:cNvSpPr/>
            <p:nvPr/>
          </p:nvSpPr>
          <p:spPr>
            <a:xfrm>
              <a:off x="6380520" y="460669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C2856F79-A84B-63D6-665D-D21DAD443429}"/>
                </a:ext>
              </a:extLst>
            </p:cNvPr>
            <p:cNvSpPr/>
            <p:nvPr/>
          </p:nvSpPr>
          <p:spPr>
            <a:xfrm>
              <a:off x="6103188" y="3804205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F893548B-DD52-FD3D-EA90-82765EE2158F}"/>
                </a:ext>
              </a:extLst>
            </p:cNvPr>
            <p:cNvSpPr/>
            <p:nvPr/>
          </p:nvSpPr>
          <p:spPr>
            <a:xfrm>
              <a:off x="6103666" y="4072764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B48747E4-B648-63E2-9542-325B7F670310}"/>
                </a:ext>
              </a:extLst>
            </p:cNvPr>
            <p:cNvSpPr/>
            <p:nvPr/>
          </p:nvSpPr>
          <p:spPr>
            <a:xfrm>
              <a:off x="6107736" y="4339826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</a:t>
              </a: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4FA44163-ACA0-0305-407F-CE800EBD9B90}"/>
                </a:ext>
              </a:extLst>
            </p:cNvPr>
            <p:cNvSpPr/>
            <p:nvPr/>
          </p:nvSpPr>
          <p:spPr>
            <a:xfrm>
              <a:off x="6106610" y="4608348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1BC9E593-14DE-8148-C4EA-59C9BE5DCB9D}"/>
                </a:ext>
              </a:extLst>
            </p:cNvPr>
            <p:cNvSpPr/>
            <p:nvPr/>
          </p:nvSpPr>
          <p:spPr>
            <a:xfrm>
              <a:off x="6378772" y="3806636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3CF8A80C-00A7-81E8-1459-D778F27AFB72}"/>
                </a:ext>
              </a:extLst>
            </p:cNvPr>
            <p:cNvSpPr/>
            <p:nvPr/>
          </p:nvSpPr>
          <p:spPr>
            <a:xfrm>
              <a:off x="5850785" y="3804872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3D8F2A49-5DB1-3472-279C-A25E795206B9}"/>
                </a:ext>
              </a:extLst>
            </p:cNvPr>
            <p:cNvSpPr/>
            <p:nvPr/>
          </p:nvSpPr>
          <p:spPr>
            <a:xfrm>
              <a:off x="5847791" y="4072664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</a:t>
              </a:r>
              <a:endParaRPr lang="en-US" sz="2000" baseline="-25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C367DE53-1DE6-E0CD-8212-1F50CB2E9C8D}"/>
                </a:ext>
              </a:extLst>
            </p:cNvPr>
            <p:cNvSpPr/>
            <p:nvPr/>
          </p:nvSpPr>
          <p:spPr>
            <a:xfrm>
              <a:off x="5846946" y="4337718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</a:t>
              </a: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F1271B51-90F9-BAC6-FB1E-8C1B690C2872}"/>
                </a:ext>
              </a:extLst>
            </p:cNvPr>
            <p:cNvSpPr/>
            <p:nvPr/>
          </p:nvSpPr>
          <p:spPr>
            <a:xfrm>
              <a:off x="5845482" y="4607406"/>
              <a:ext cx="267855" cy="2678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AF9539EA-C883-6A6D-498D-95E15E9546DE}"/>
                </a:ext>
              </a:extLst>
            </p:cNvPr>
            <p:cNvSpPr/>
            <p:nvPr/>
          </p:nvSpPr>
          <p:spPr>
            <a:xfrm>
              <a:off x="6110043" y="3806636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79153C5-2E28-79F5-768D-3A1BA921090D}"/>
                </a:ext>
              </a:extLst>
            </p:cNvPr>
            <p:cNvSpPr/>
            <p:nvPr/>
          </p:nvSpPr>
          <p:spPr>
            <a:xfrm>
              <a:off x="5843298" y="3806636"/>
              <a:ext cx="267855" cy="10714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3" name="Rectangle 3">
            <a:extLst>
              <a:ext uri="{FF2B5EF4-FFF2-40B4-BE49-F238E27FC236}">
                <a16:creationId xmlns:a16="http://schemas.microsoft.com/office/drawing/2014/main" id="{AD3DE51E-44DE-33E3-27BF-6755D36C38A3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82470"/>
            <a:ext cx="5023248" cy="484228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block of inputs flow through each row of the systolic</a:t>
            </a:r>
          </a:p>
          <a:p>
            <a:pPr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Index of each weight selects the corresponding input to be multiplied</a:t>
            </a:r>
          </a:p>
          <a:p>
            <a:pPr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Could be configured for either 2:4 or 1:4 block sparsity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C5C96F2-1001-7887-323B-ED75031C339D}"/>
              </a:ext>
            </a:extLst>
          </p:cNvPr>
          <p:cNvSpPr txBox="1"/>
          <p:nvPr/>
        </p:nvSpPr>
        <p:spPr>
          <a:xfrm>
            <a:off x="7768311" y="259614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8B65594-C4AF-B86F-C18A-A88F0341FB5A}"/>
              </a:ext>
            </a:extLst>
          </p:cNvPr>
          <p:cNvSpPr txBox="1"/>
          <p:nvPr/>
        </p:nvSpPr>
        <p:spPr>
          <a:xfrm>
            <a:off x="8446566" y="295609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C2C371-AF23-6393-5C11-D9D89A12D8A2}"/>
              </a:ext>
            </a:extLst>
          </p:cNvPr>
          <p:cNvCxnSpPr>
            <a:cxnSpLocks/>
          </p:cNvCxnSpPr>
          <p:nvPr/>
        </p:nvCxnSpPr>
        <p:spPr>
          <a:xfrm flipH="1">
            <a:off x="7685631" y="2673877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4DC484-4784-EE72-DAA7-332422A2BC31}"/>
              </a:ext>
            </a:extLst>
          </p:cNvPr>
          <p:cNvCxnSpPr>
            <a:cxnSpLocks/>
          </p:cNvCxnSpPr>
          <p:nvPr/>
        </p:nvCxnSpPr>
        <p:spPr>
          <a:xfrm flipH="1">
            <a:off x="8687446" y="2828036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BB6BF8E-AC01-369C-30A8-33390CC72ECF}"/>
              </a:ext>
            </a:extLst>
          </p:cNvPr>
          <p:cNvSpPr txBox="1"/>
          <p:nvPr/>
        </p:nvSpPr>
        <p:spPr>
          <a:xfrm>
            <a:off x="7468046" y="24844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C2D82F-72C6-E213-9EFF-68310A74899F}"/>
              </a:ext>
            </a:extLst>
          </p:cNvPr>
          <p:cNvSpPr txBox="1"/>
          <p:nvPr/>
        </p:nvSpPr>
        <p:spPr>
          <a:xfrm>
            <a:off x="8766987" y="26333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D5ADA0-D4F9-E4A6-8C76-425319D52CD5}"/>
              </a:ext>
            </a:extLst>
          </p:cNvPr>
          <p:cNvCxnSpPr>
            <a:cxnSpLocks/>
          </p:cNvCxnSpPr>
          <p:nvPr/>
        </p:nvCxnSpPr>
        <p:spPr>
          <a:xfrm flipH="1">
            <a:off x="9925041" y="2673877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6F8750-B8BF-6D48-6491-75130FD36D33}"/>
              </a:ext>
            </a:extLst>
          </p:cNvPr>
          <p:cNvCxnSpPr>
            <a:cxnSpLocks/>
          </p:cNvCxnSpPr>
          <p:nvPr/>
        </p:nvCxnSpPr>
        <p:spPr>
          <a:xfrm flipH="1">
            <a:off x="10926856" y="2828036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DE957BC-F82D-5067-1B74-180919C612DA}"/>
              </a:ext>
            </a:extLst>
          </p:cNvPr>
          <p:cNvSpPr txBox="1"/>
          <p:nvPr/>
        </p:nvSpPr>
        <p:spPr>
          <a:xfrm>
            <a:off x="9723331" y="24844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499E8-D5BB-7462-CEB4-09E9890797D9}"/>
              </a:ext>
            </a:extLst>
          </p:cNvPr>
          <p:cNvSpPr txBox="1"/>
          <p:nvPr/>
        </p:nvSpPr>
        <p:spPr>
          <a:xfrm>
            <a:off x="11006397" y="26333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A8CDFB-65BA-00C4-0ABB-B9EEA8A2F573}"/>
              </a:ext>
            </a:extLst>
          </p:cNvPr>
          <p:cNvCxnSpPr>
            <a:cxnSpLocks/>
          </p:cNvCxnSpPr>
          <p:nvPr/>
        </p:nvCxnSpPr>
        <p:spPr>
          <a:xfrm flipH="1">
            <a:off x="7685631" y="4592164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358217-C6C6-EB43-021B-80D263FC317F}"/>
              </a:ext>
            </a:extLst>
          </p:cNvPr>
          <p:cNvCxnSpPr>
            <a:cxnSpLocks/>
          </p:cNvCxnSpPr>
          <p:nvPr/>
        </p:nvCxnSpPr>
        <p:spPr>
          <a:xfrm flipH="1">
            <a:off x="8687446" y="4746323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A8C86E-B72F-71E2-C838-FF286EAFD5AA}"/>
              </a:ext>
            </a:extLst>
          </p:cNvPr>
          <p:cNvSpPr txBox="1"/>
          <p:nvPr/>
        </p:nvSpPr>
        <p:spPr>
          <a:xfrm>
            <a:off x="7468046" y="44027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9355C3-9CCF-5C19-8019-48429FDCACCF}"/>
              </a:ext>
            </a:extLst>
          </p:cNvPr>
          <p:cNvSpPr txBox="1"/>
          <p:nvPr/>
        </p:nvSpPr>
        <p:spPr>
          <a:xfrm>
            <a:off x="8766987" y="45516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D42FFB-1B75-AFF9-01B6-A0555E2856F4}"/>
              </a:ext>
            </a:extLst>
          </p:cNvPr>
          <p:cNvCxnSpPr>
            <a:cxnSpLocks/>
          </p:cNvCxnSpPr>
          <p:nvPr/>
        </p:nvCxnSpPr>
        <p:spPr>
          <a:xfrm flipH="1">
            <a:off x="9925041" y="4592164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510C24-3885-44D3-9526-271368150742}"/>
              </a:ext>
            </a:extLst>
          </p:cNvPr>
          <p:cNvCxnSpPr>
            <a:cxnSpLocks/>
          </p:cNvCxnSpPr>
          <p:nvPr/>
        </p:nvCxnSpPr>
        <p:spPr>
          <a:xfrm flipH="1">
            <a:off x="10926856" y="4746323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F198B90-6EC7-0509-16EE-CA3C07ED3EBB}"/>
              </a:ext>
            </a:extLst>
          </p:cNvPr>
          <p:cNvSpPr txBox="1"/>
          <p:nvPr/>
        </p:nvSpPr>
        <p:spPr>
          <a:xfrm>
            <a:off x="9711426" y="44027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DA3228-7C2D-E7A3-9E50-C351830F4B74}"/>
              </a:ext>
            </a:extLst>
          </p:cNvPr>
          <p:cNvSpPr txBox="1"/>
          <p:nvPr/>
        </p:nvSpPr>
        <p:spPr>
          <a:xfrm>
            <a:off x="11006397" y="45516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38464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>
            <a:extLst>
              <a:ext uri="{FF2B5EF4-FFF2-40B4-BE49-F238E27FC236}">
                <a16:creationId xmlns:a16="http://schemas.microsoft.com/office/drawing/2014/main" id="{B32C55D0-DD57-2E0F-69E5-B508FD85B30E}"/>
              </a:ext>
            </a:extLst>
          </p:cNvPr>
          <p:cNvSpPr/>
          <p:nvPr/>
        </p:nvSpPr>
        <p:spPr>
          <a:xfrm>
            <a:off x="7307113" y="4088446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7C0B4C5-737A-2287-546D-B7291DCA9CD7}"/>
              </a:ext>
            </a:extLst>
          </p:cNvPr>
          <p:cNvGrpSpPr/>
          <p:nvPr/>
        </p:nvGrpSpPr>
        <p:grpSpPr>
          <a:xfrm>
            <a:off x="7897702" y="4783350"/>
            <a:ext cx="286549" cy="286549"/>
            <a:chOff x="8644128" y="1757548"/>
            <a:chExt cx="417407" cy="417407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D30B7E53-C3F9-F877-C03F-DB932E9BD7D2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0" name="Multiply 115">
              <a:extLst>
                <a:ext uri="{FF2B5EF4-FFF2-40B4-BE49-F238E27FC236}">
                  <a16:creationId xmlns:a16="http://schemas.microsoft.com/office/drawing/2014/main" id="{F0929604-00A9-0B91-7424-65C2D5FDEE9A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1FF6D29-9DCB-9882-81BF-EBADFDB1946F}"/>
              </a:ext>
            </a:extLst>
          </p:cNvPr>
          <p:cNvCxnSpPr>
            <a:cxnSpLocks/>
          </p:cNvCxnSpPr>
          <p:nvPr/>
        </p:nvCxnSpPr>
        <p:spPr>
          <a:xfrm>
            <a:off x="7161635" y="421914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54E6381A-195D-1E0D-495F-84D699DBC580}"/>
              </a:ext>
            </a:extLst>
          </p:cNvPr>
          <p:cNvCxnSpPr>
            <a:cxnSpLocks/>
          </p:cNvCxnSpPr>
          <p:nvPr/>
        </p:nvCxnSpPr>
        <p:spPr>
          <a:xfrm>
            <a:off x="7161635" y="429251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B52E7FFA-2626-F26F-717E-9BD2FCC68DF7}"/>
              </a:ext>
            </a:extLst>
          </p:cNvPr>
          <p:cNvCxnSpPr>
            <a:cxnSpLocks/>
          </p:cNvCxnSpPr>
          <p:nvPr/>
        </p:nvCxnSpPr>
        <p:spPr>
          <a:xfrm>
            <a:off x="7161635" y="436589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BAC46CA-7FEB-9AFE-3691-497545EF2362}"/>
              </a:ext>
            </a:extLst>
          </p:cNvPr>
          <p:cNvCxnSpPr>
            <a:cxnSpLocks/>
          </p:cNvCxnSpPr>
          <p:nvPr/>
        </p:nvCxnSpPr>
        <p:spPr>
          <a:xfrm>
            <a:off x="7161635" y="443926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BC6D4FF-D273-FACA-64DC-4F9865ED01C0}"/>
              </a:ext>
            </a:extLst>
          </p:cNvPr>
          <p:cNvCxnSpPr>
            <a:cxnSpLocks/>
            <a:stCxn id="230" idx="0"/>
            <a:endCxn id="189" idx="0"/>
          </p:cNvCxnSpPr>
          <p:nvPr/>
        </p:nvCxnSpPr>
        <p:spPr>
          <a:xfrm>
            <a:off x="8040975" y="4635173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35C29EAC-4ED2-060F-5714-715C345FDCC3}"/>
              </a:ext>
            </a:extLst>
          </p:cNvPr>
          <p:cNvCxnSpPr>
            <a:cxnSpLocks/>
          </p:cNvCxnSpPr>
          <p:nvPr/>
        </p:nvCxnSpPr>
        <p:spPr>
          <a:xfrm>
            <a:off x="7871586" y="4219147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12CFD3D-C544-7BEB-6743-5CD4DFB25C03}"/>
              </a:ext>
            </a:extLst>
          </p:cNvPr>
          <p:cNvCxnSpPr>
            <a:cxnSpLocks/>
          </p:cNvCxnSpPr>
          <p:nvPr/>
        </p:nvCxnSpPr>
        <p:spPr>
          <a:xfrm>
            <a:off x="7981235" y="4292518"/>
            <a:ext cx="0" cy="28159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DA06D47-B4D5-E921-4905-C8AF9743B332}"/>
              </a:ext>
            </a:extLst>
          </p:cNvPr>
          <p:cNvCxnSpPr>
            <a:cxnSpLocks/>
          </p:cNvCxnSpPr>
          <p:nvPr/>
        </p:nvCxnSpPr>
        <p:spPr>
          <a:xfrm>
            <a:off x="8090884" y="436589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D1E94E4-FBAC-74D0-D089-02AFFE02C4A7}"/>
              </a:ext>
            </a:extLst>
          </p:cNvPr>
          <p:cNvCxnSpPr>
            <a:cxnSpLocks/>
          </p:cNvCxnSpPr>
          <p:nvPr/>
        </p:nvCxnSpPr>
        <p:spPr>
          <a:xfrm>
            <a:off x="8200533" y="443926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EBD6853-88A6-3944-906C-91335DA8900E}"/>
              </a:ext>
            </a:extLst>
          </p:cNvPr>
          <p:cNvGrpSpPr/>
          <p:nvPr/>
        </p:nvGrpSpPr>
        <p:grpSpPr>
          <a:xfrm>
            <a:off x="8791981" y="5254333"/>
            <a:ext cx="286549" cy="286549"/>
            <a:chOff x="9875536" y="2093245"/>
            <a:chExt cx="417407" cy="417407"/>
          </a:xfrm>
        </p:grpSpPr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A8A134B-FF7E-41AD-1312-0DEC7C502374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3" name="Plus 140">
              <a:extLst>
                <a:ext uri="{FF2B5EF4-FFF2-40B4-BE49-F238E27FC236}">
                  <a16:creationId xmlns:a16="http://schemas.microsoft.com/office/drawing/2014/main" id="{84AEED38-45D3-7E8B-D777-413128A5D020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13DFCCC-104D-C532-96F7-D41C0C4CA95B}"/>
              </a:ext>
            </a:extLst>
          </p:cNvPr>
          <p:cNvGrpSpPr/>
          <p:nvPr/>
        </p:nvGrpSpPr>
        <p:grpSpPr>
          <a:xfrm>
            <a:off x="7488333" y="4740623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7D841F51-552F-C24E-C090-8150B564A59D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" name="Triangle 142">
              <a:extLst>
                <a:ext uri="{FF2B5EF4-FFF2-40B4-BE49-F238E27FC236}">
                  <a16:creationId xmlns:a16="http://schemas.microsoft.com/office/drawing/2014/main" id="{6D38967B-EB27-0F2D-732D-A422B933AED2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93C2372F-6FE3-3F07-9B56-E4E10A20663D}"/>
              </a:ext>
            </a:extLst>
          </p:cNvPr>
          <p:cNvCxnSpPr>
            <a:cxnSpLocks/>
            <a:stCxn id="205" idx="3"/>
            <a:endCxn id="189" idx="2"/>
          </p:cNvCxnSpPr>
          <p:nvPr/>
        </p:nvCxnSpPr>
        <p:spPr>
          <a:xfrm flipV="1">
            <a:off x="7708040" y="4926625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E0BDDB66-2FA6-B3D2-914A-27A1C25668F0}"/>
              </a:ext>
            </a:extLst>
          </p:cNvPr>
          <p:cNvGrpSpPr/>
          <p:nvPr/>
        </p:nvGrpSpPr>
        <p:grpSpPr>
          <a:xfrm>
            <a:off x="9188418" y="4151824"/>
            <a:ext cx="199734" cy="501146"/>
            <a:chOff x="8465904" y="1703123"/>
            <a:chExt cx="290946" cy="548462"/>
          </a:xfrm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A3E22DF4-21DE-721A-7905-E2442107670A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10" name="Triangle 152">
              <a:extLst>
                <a:ext uri="{FF2B5EF4-FFF2-40B4-BE49-F238E27FC236}">
                  <a16:creationId xmlns:a16="http://schemas.microsoft.com/office/drawing/2014/main" id="{BDB5A2A8-4732-4F2B-F866-C2EDCE8A3A3B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08D80912-6B39-AC05-D005-2C7AFB94CA9D}"/>
              </a:ext>
            </a:extLst>
          </p:cNvPr>
          <p:cNvGrpSpPr/>
          <p:nvPr/>
        </p:nvGrpSpPr>
        <p:grpSpPr>
          <a:xfrm rot="16200000">
            <a:off x="8834780" y="5528983"/>
            <a:ext cx="199734" cy="375302"/>
            <a:chOff x="8465904" y="1703123"/>
            <a:chExt cx="290946" cy="546690"/>
          </a:xfrm>
        </p:grpSpPr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93F400A8-2AF5-B980-8573-E4A763A07B85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13" name="Triangle 155">
              <a:extLst>
                <a:ext uri="{FF2B5EF4-FFF2-40B4-BE49-F238E27FC236}">
                  <a16:creationId xmlns:a16="http://schemas.microsoft.com/office/drawing/2014/main" id="{8C2C0C36-0672-F66C-E870-7BF1F27D5297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3EBC795F-0AA2-668B-A5C1-E2F567F5CDB5}"/>
              </a:ext>
            </a:extLst>
          </p:cNvPr>
          <p:cNvCxnSpPr>
            <a:cxnSpLocks/>
            <a:stCxn id="202" idx="4"/>
            <a:endCxn id="212" idx="3"/>
          </p:cNvCxnSpPr>
          <p:nvPr/>
        </p:nvCxnSpPr>
        <p:spPr>
          <a:xfrm flipH="1">
            <a:off x="8934647" y="554088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nector: Elbow 214">
            <a:extLst>
              <a:ext uri="{FF2B5EF4-FFF2-40B4-BE49-F238E27FC236}">
                <a16:creationId xmlns:a16="http://schemas.microsoft.com/office/drawing/2014/main" id="{1F9C4602-A938-8EAD-DA01-9C6708D09D92}"/>
              </a:ext>
            </a:extLst>
          </p:cNvPr>
          <p:cNvCxnSpPr>
            <a:cxnSpLocks/>
            <a:stCxn id="189" idx="6"/>
            <a:endCxn id="202" idx="1"/>
          </p:cNvCxnSpPr>
          <p:nvPr/>
        </p:nvCxnSpPr>
        <p:spPr>
          <a:xfrm>
            <a:off x="8184251" y="492662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1B25EED8-DE65-6F2A-B621-F11B90D39C2F}"/>
              </a:ext>
            </a:extLst>
          </p:cNvPr>
          <p:cNvGrpSpPr/>
          <p:nvPr/>
        </p:nvGrpSpPr>
        <p:grpSpPr>
          <a:xfrm>
            <a:off x="8349895" y="5255661"/>
            <a:ext cx="286549" cy="286549"/>
            <a:chOff x="8644128" y="1757548"/>
            <a:chExt cx="417407" cy="417407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20204121-01C7-688C-3C89-D4EEC5C6CC98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8" name="Multiply 115">
              <a:extLst>
                <a:ext uri="{FF2B5EF4-FFF2-40B4-BE49-F238E27FC236}">
                  <a16:creationId xmlns:a16="http://schemas.microsoft.com/office/drawing/2014/main" id="{02B1D176-7B33-2C0F-4B33-BBCCF7CECA76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219" name="Trapezium 123">
            <a:extLst>
              <a:ext uri="{FF2B5EF4-FFF2-40B4-BE49-F238E27FC236}">
                <a16:creationId xmlns:a16="http://schemas.microsoft.com/office/drawing/2014/main" id="{865A7379-1420-9EC1-BA19-53E00B33378F}"/>
              </a:ext>
            </a:extLst>
          </p:cNvPr>
          <p:cNvSpPr/>
          <p:nvPr/>
        </p:nvSpPr>
        <p:spPr>
          <a:xfrm rot="10800000">
            <a:off x="8273960" y="469085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997CEBC7-185B-26F2-0D86-2E111C21DB73}"/>
              </a:ext>
            </a:extLst>
          </p:cNvPr>
          <p:cNvCxnSpPr>
            <a:cxnSpLocks/>
            <a:stCxn id="219" idx="0"/>
            <a:endCxn id="217" idx="0"/>
          </p:cNvCxnSpPr>
          <p:nvPr/>
        </p:nvCxnSpPr>
        <p:spPr>
          <a:xfrm>
            <a:off x="8493168" y="4801363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3456F1BA-4033-33E4-D67F-75542C0472EB}"/>
              </a:ext>
            </a:extLst>
          </p:cNvPr>
          <p:cNvCxnSpPr>
            <a:cxnSpLocks/>
          </p:cNvCxnSpPr>
          <p:nvPr/>
        </p:nvCxnSpPr>
        <p:spPr>
          <a:xfrm>
            <a:off x="8323779" y="421601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F053609A-E427-D1EC-EA3E-7EF49505323C}"/>
              </a:ext>
            </a:extLst>
          </p:cNvPr>
          <p:cNvCxnSpPr>
            <a:cxnSpLocks/>
          </p:cNvCxnSpPr>
          <p:nvPr/>
        </p:nvCxnSpPr>
        <p:spPr>
          <a:xfrm>
            <a:off x="8433428" y="429251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BFDC02EE-4714-C33F-3C24-B69E4C7F5CC1}"/>
              </a:ext>
            </a:extLst>
          </p:cNvPr>
          <p:cNvCxnSpPr>
            <a:cxnSpLocks/>
          </p:cNvCxnSpPr>
          <p:nvPr/>
        </p:nvCxnSpPr>
        <p:spPr>
          <a:xfrm>
            <a:off x="8543077" y="4365890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531851CA-E1C6-396F-D9A6-5BC476B861F1}"/>
              </a:ext>
            </a:extLst>
          </p:cNvPr>
          <p:cNvCxnSpPr>
            <a:cxnSpLocks/>
          </p:cNvCxnSpPr>
          <p:nvPr/>
        </p:nvCxnSpPr>
        <p:spPr>
          <a:xfrm>
            <a:off x="8652726" y="4439261"/>
            <a:ext cx="0" cy="2544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96AF28AD-260D-B2D7-7E11-B99219DE9B57}"/>
              </a:ext>
            </a:extLst>
          </p:cNvPr>
          <p:cNvGrpSpPr/>
          <p:nvPr/>
        </p:nvGrpSpPr>
        <p:grpSpPr>
          <a:xfrm>
            <a:off x="7486520" y="5212934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3DD275A-6219-5AA1-0742-9979A78022F0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Triangle 142">
              <a:extLst>
                <a:ext uri="{FF2B5EF4-FFF2-40B4-BE49-F238E27FC236}">
                  <a16:creationId xmlns:a16="http://schemas.microsoft.com/office/drawing/2014/main" id="{1F1E2A37-CF79-B8D4-4E30-05CE61C77CF8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ADD56EA-FFBB-F610-7C41-3FBC95F5B914}"/>
              </a:ext>
            </a:extLst>
          </p:cNvPr>
          <p:cNvCxnSpPr>
            <a:cxnSpLocks/>
            <a:stCxn id="226" idx="3"/>
            <a:endCxn id="217" idx="2"/>
          </p:cNvCxnSpPr>
          <p:nvPr/>
        </p:nvCxnSpPr>
        <p:spPr>
          <a:xfrm flipV="1">
            <a:off x="7706227" y="5398936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1DE0C8F2-B69B-57EE-57EA-970ADC4E4ABA}"/>
              </a:ext>
            </a:extLst>
          </p:cNvPr>
          <p:cNvCxnSpPr>
            <a:cxnSpLocks/>
            <a:stCxn id="217" idx="6"/>
            <a:endCxn id="202" idx="2"/>
          </p:cNvCxnSpPr>
          <p:nvPr/>
        </p:nvCxnSpPr>
        <p:spPr>
          <a:xfrm flipV="1">
            <a:off x="8636444" y="539760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rapezium 123">
            <a:extLst>
              <a:ext uri="{FF2B5EF4-FFF2-40B4-BE49-F238E27FC236}">
                <a16:creationId xmlns:a16="http://schemas.microsoft.com/office/drawing/2014/main" id="{902585AB-5F04-6771-4ED8-F699737F0639}"/>
              </a:ext>
            </a:extLst>
          </p:cNvPr>
          <p:cNvSpPr/>
          <p:nvPr/>
        </p:nvSpPr>
        <p:spPr>
          <a:xfrm rot="10800000">
            <a:off x="7821766" y="452466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B4A0F2F8-1555-BB94-5DA8-81D7368F32ED}"/>
              </a:ext>
            </a:extLst>
          </p:cNvPr>
          <p:cNvSpPr/>
          <p:nvPr/>
        </p:nvSpPr>
        <p:spPr>
          <a:xfrm>
            <a:off x="9546731" y="4088565"/>
            <a:ext cx="1964026" cy="16205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24A5A760-FA81-E436-EE1C-6CC5EEE97454}"/>
              </a:ext>
            </a:extLst>
          </p:cNvPr>
          <p:cNvGrpSpPr/>
          <p:nvPr/>
        </p:nvGrpSpPr>
        <p:grpSpPr>
          <a:xfrm>
            <a:off x="10137320" y="4783350"/>
            <a:ext cx="286549" cy="286549"/>
            <a:chOff x="8644128" y="1757548"/>
            <a:chExt cx="417407" cy="417407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142B380D-7BA6-FED2-B18E-C578C9637498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4" name="Multiply 115">
              <a:extLst>
                <a:ext uri="{FF2B5EF4-FFF2-40B4-BE49-F238E27FC236}">
                  <a16:creationId xmlns:a16="http://schemas.microsoft.com/office/drawing/2014/main" id="{1F4D4521-7012-4697-F123-B8CDE2D86B12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726F9795-AD9C-3054-B6BC-5FFEAB9B87F5}"/>
              </a:ext>
            </a:extLst>
          </p:cNvPr>
          <p:cNvCxnSpPr>
            <a:cxnSpLocks/>
          </p:cNvCxnSpPr>
          <p:nvPr/>
        </p:nvCxnSpPr>
        <p:spPr>
          <a:xfrm>
            <a:off x="9401253" y="421914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6F31A0E-7C70-C9EA-668C-017F68E5BADA}"/>
              </a:ext>
            </a:extLst>
          </p:cNvPr>
          <p:cNvCxnSpPr>
            <a:cxnSpLocks/>
          </p:cNvCxnSpPr>
          <p:nvPr/>
        </p:nvCxnSpPr>
        <p:spPr>
          <a:xfrm>
            <a:off x="9401253" y="429251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C735CEA-4AAC-B783-0653-55F832385292}"/>
              </a:ext>
            </a:extLst>
          </p:cNvPr>
          <p:cNvCxnSpPr>
            <a:cxnSpLocks/>
          </p:cNvCxnSpPr>
          <p:nvPr/>
        </p:nvCxnSpPr>
        <p:spPr>
          <a:xfrm>
            <a:off x="9401253" y="436589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31B7491-30C8-956F-C205-DA25160769F5}"/>
              </a:ext>
            </a:extLst>
          </p:cNvPr>
          <p:cNvCxnSpPr>
            <a:cxnSpLocks/>
          </p:cNvCxnSpPr>
          <p:nvPr/>
        </p:nvCxnSpPr>
        <p:spPr>
          <a:xfrm>
            <a:off x="9401253" y="443926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56C4D1C2-4E26-D38E-BD19-9A2EB2007C58}"/>
              </a:ext>
            </a:extLst>
          </p:cNvPr>
          <p:cNvCxnSpPr>
            <a:cxnSpLocks/>
            <a:stCxn id="273" idx="0"/>
            <a:endCxn id="233" idx="0"/>
          </p:cNvCxnSpPr>
          <p:nvPr/>
        </p:nvCxnSpPr>
        <p:spPr>
          <a:xfrm>
            <a:off x="10280593" y="4635173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571627FF-B0E7-42B9-703B-C48555D9B917}"/>
              </a:ext>
            </a:extLst>
          </p:cNvPr>
          <p:cNvCxnSpPr>
            <a:cxnSpLocks/>
          </p:cNvCxnSpPr>
          <p:nvPr/>
        </p:nvCxnSpPr>
        <p:spPr>
          <a:xfrm>
            <a:off x="10111204" y="4219147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8E015440-9927-DDD1-F277-CCB30383CD07}"/>
              </a:ext>
            </a:extLst>
          </p:cNvPr>
          <p:cNvCxnSpPr>
            <a:cxnSpLocks/>
          </p:cNvCxnSpPr>
          <p:nvPr/>
        </p:nvCxnSpPr>
        <p:spPr>
          <a:xfrm>
            <a:off x="10220853" y="4292518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280D198E-EBE9-4980-9671-E84F6DFDC041}"/>
              </a:ext>
            </a:extLst>
          </p:cNvPr>
          <p:cNvCxnSpPr>
            <a:cxnSpLocks/>
          </p:cNvCxnSpPr>
          <p:nvPr/>
        </p:nvCxnSpPr>
        <p:spPr>
          <a:xfrm>
            <a:off x="10330502" y="436589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14A03345-D9D0-6487-5A3D-FAC55B21A898}"/>
              </a:ext>
            </a:extLst>
          </p:cNvPr>
          <p:cNvCxnSpPr>
            <a:cxnSpLocks/>
          </p:cNvCxnSpPr>
          <p:nvPr/>
        </p:nvCxnSpPr>
        <p:spPr>
          <a:xfrm>
            <a:off x="10440151" y="443926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8BB8CF5-6410-FB79-5D1E-B39605A38439}"/>
              </a:ext>
            </a:extLst>
          </p:cNvPr>
          <p:cNvGrpSpPr/>
          <p:nvPr/>
        </p:nvGrpSpPr>
        <p:grpSpPr>
          <a:xfrm>
            <a:off x="11031599" y="5254333"/>
            <a:ext cx="286549" cy="286549"/>
            <a:chOff x="9875536" y="2093245"/>
            <a:chExt cx="417407" cy="417407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2E38F2A6-A838-8D79-7950-8A6BB12F141F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6" name="Plus 140">
              <a:extLst>
                <a:ext uri="{FF2B5EF4-FFF2-40B4-BE49-F238E27FC236}">
                  <a16:creationId xmlns:a16="http://schemas.microsoft.com/office/drawing/2014/main" id="{68DF9CC9-158B-71DD-7D21-57FD5F0490B2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66D4F0CA-08F5-0BD4-11E7-F84E4B77CB33}"/>
              </a:ext>
            </a:extLst>
          </p:cNvPr>
          <p:cNvGrpSpPr/>
          <p:nvPr/>
        </p:nvGrpSpPr>
        <p:grpSpPr>
          <a:xfrm>
            <a:off x="9727951" y="4740623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EBED8AF-68CB-AE91-778F-68EFA3F5224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9" name="Triangle 142">
              <a:extLst>
                <a:ext uri="{FF2B5EF4-FFF2-40B4-BE49-F238E27FC236}">
                  <a16:creationId xmlns:a16="http://schemas.microsoft.com/office/drawing/2014/main" id="{58AA6E99-83C1-767C-A1E6-9946AAB4EEBC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D1D71384-4854-D4DE-1400-94C6B60F79AD}"/>
              </a:ext>
            </a:extLst>
          </p:cNvPr>
          <p:cNvCxnSpPr>
            <a:cxnSpLocks/>
            <a:stCxn id="248" idx="3"/>
            <a:endCxn id="233" idx="2"/>
          </p:cNvCxnSpPr>
          <p:nvPr/>
        </p:nvCxnSpPr>
        <p:spPr>
          <a:xfrm flipV="1">
            <a:off x="9947658" y="4926625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3200EDAF-BE72-79ED-4466-F541304161CA}"/>
              </a:ext>
            </a:extLst>
          </p:cNvPr>
          <p:cNvGrpSpPr/>
          <p:nvPr/>
        </p:nvGrpSpPr>
        <p:grpSpPr>
          <a:xfrm>
            <a:off x="11428036" y="4151824"/>
            <a:ext cx="199734" cy="501146"/>
            <a:chOff x="8465904" y="1703123"/>
            <a:chExt cx="290946" cy="548462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CFA8201A-2253-BF20-E1EF-1F959608343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53" name="Triangle 152">
              <a:extLst>
                <a:ext uri="{FF2B5EF4-FFF2-40B4-BE49-F238E27FC236}">
                  <a16:creationId xmlns:a16="http://schemas.microsoft.com/office/drawing/2014/main" id="{C9AA6DE0-0FB7-4CDB-EC1F-F9EB86BF7DB0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2D453B5E-3610-0288-CA68-05D6F9295A65}"/>
              </a:ext>
            </a:extLst>
          </p:cNvPr>
          <p:cNvGrpSpPr/>
          <p:nvPr/>
        </p:nvGrpSpPr>
        <p:grpSpPr>
          <a:xfrm rot="16200000">
            <a:off x="11074398" y="5528983"/>
            <a:ext cx="199734" cy="375302"/>
            <a:chOff x="8465904" y="1703123"/>
            <a:chExt cx="290946" cy="546690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C2703EA3-9859-70F2-D352-92A804CFD36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56" name="Triangle 155">
              <a:extLst>
                <a:ext uri="{FF2B5EF4-FFF2-40B4-BE49-F238E27FC236}">
                  <a16:creationId xmlns:a16="http://schemas.microsoft.com/office/drawing/2014/main" id="{C0690E07-7C74-DAE2-DEE2-57BBA2CE5056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DFF985F1-4D2E-5546-6A5F-6F36BB432349}"/>
              </a:ext>
            </a:extLst>
          </p:cNvPr>
          <p:cNvCxnSpPr>
            <a:cxnSpLocks/>
            <a:stCxn id="245" idx="4"/>
            <a:endCxn id="255" idx="3"/>
          </p:cNvCxnSpPr>
          <p:nvPr/>
        </p:nvCxnSpPr>
        <p:spPr>
          <a:xfrm flipH="1">
            <a:off x="11174265" y="554088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or: Elbow 257">
            <a:extLst>
              <a:ext uri="{FF2B5EF4-FFF2-40B4-BE49-F238E27FC236}">
                <a16:creationId xmlns:a16="http://schemas.microsoft.com/office/drawing/2014/main" id="{903B6CBF-3691-17BE-22D7-596CEAFC9480}"/>
              </a:ext>
            </a:extLst>
          </p:cNvPr>
          <p:cNvCxnSpPr>
            <a:cxnSpLocks/>
            <a:stCxn id="233" idx="6"/>
            <a:endCxn id="245" idx="1"/>
          </p:cNvCxnSpPr>
          <p:nvPr/>
        </p:nvCxnSpPr>
        <p:spPr>
          <a:xfrm>
            <a:off x="10423869" y="492662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7CCB5F13-545E-D90B-3A99-B69AADDB2A80}"/>
              </a:ext>
            </a:extLst>
          </p:cNvPr>
          <p:cNvGrpSpPr/>
          <p:nvPr/>
        </p:nvGrpSpPr>
        <p:grpSpPr>
          <a:xfrm>
            <a:off x="10589513" y="5255661"/>
            <a:ext cx="286549" cy="286549"/>
            <a:chOff x="8644128" y="1757548"/>
            <a:chExt cx="417407" cy="417407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26A77F9-9768-D7D6-DD17-37BC4D2BDE81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1" name="Multiply 115">
              <a:extLst>
                <a:ext uri="{FF2B5EF4-FFF2-40B4-BE49-F238E27FC236}">
                  <a16:creationId xmlns:a16="http://schemas.microsoft.com/office/drawing/2014/main" id="{AF2CE481-9786-C641-943B-550DD9B0ED34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262" name="Trapezium 123">
            <a:extLst>
              <a:ext uri="{FF2B5EF4-FFF2-40B4-BE49-F238E27FC236}">
                <a16:creationId xmlns:a16="http://schemas.microsoft.com/office/drawing/2014/main" id="{803207A8-601A-BF7B-7F72-36B7A1795A6F}"/>
              </a:ext>
            </a:extLst>
          </p:cNvPr>
          <p:cNvSpPr/>
          <p:nvPr/>
        </p:nvSpPr>
        <p:spPr>
          <a:xfrm rot="10800000">
            <a:off x="10513578" y="469085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64A8D868-7E88-F406-A43F-266A56D4DF56}"/>
              </a:ext>
            </a:extLst>
          </p:cNvPr>
          <p:cNvCxnSpPr>
            <a:cxnSpLocks/>
            <a:stCxn id="262" idx="0"/>
            <a:endCxn id="260" idx="0"/>
          </p:cNvCxnSpPr>
          <p:nvPr/>
        </p:nvCxnSpPr>
        <p:spPr>
          <a:xfrm>
            <a:off x="10732786" y="4801363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A799C7DB-0557-D24F-55CA-65EF573DED00}"/>
              </a:ext>
            </a:extLst>
          </p:cNvPr>
          <p:cNvCxnSpPr>
            <a:cxnSpLocks/>
          </p:cNvCxnSpPr>
          <p:nvPr/>
        </p:nvCxnSpPr>
        <p:spPr>
          <a:xfrm>
            <a:off x="10563397" y="421601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C912CB66-5D8B-0ED1-51B6-F4FCC926461F}"/>
              </a:ext>
            </a:extLst>
          </p:cNvPr>
          <p:cNvCxnSpPr>
            <a:cxnSpLocks/>
          </p:cNvCxnSpPr>
          <p:nvPr/>
        </p:nvCxnSpPr>
        <p:spPr>
          <a:xfrm>
            <a:off x="10673046" y="429251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3B7C1E81-032B-D0CA-B3A0-BC1E634425D9}"/>
              </a:ext>
            </a:extLst>
          </p:cNvPr>
          <p:cNvCxnSpPr>
            <a:cxnSpLocks/>
          </p:cNvCxnSpPr>
          <p:nvPr/>
        </p:nvCxnSpPr>
        <p:spPr>
          <a:xfrm>
            <a:off x="10782695" y="4365890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8AE833DD-82A1-990F-D193-E7DEE2362D7E}"/>
              </a:ext>
            </a:extLst>
          </p:cNvPr>
          <p:cNvCxnSpPr>
            <a:cxnSpLocks/>
          </p:cNvCxnSpPr>
          <p:nvPr/>
        </p:nvCxnSpPr>
        <p:spPr>
          <a:xfrm>
            <a:off x="10892344" y="4439261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0B3089D8-85AB-067B-729E-5988540A48C1}"/>
              </a:ext>
            </a:extLst>
          </p:cNvPr>
          <p:cNvGrpSpPr/>
          <p:nvPr/>
        </p:nvGrpSpPr>
        <p:grpSpPr>
          <a:xfrm>
            <a:off x="9726138" y="5212934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CBA55B5B-533A-4419-5922-A872BE30ECB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" name="Triangle 142">
              <a:extLst>
                <a:ext uri="{FF2B5EF4-FFF2-40B4-BE49-F238E27FC236}">
                  <a16:creationId xmlns:a16="http://schemas.microsoft.com/office/drawing/2014/main" id="{0F65B695-26AE-957A-964F-D0110391C429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02EC6484-CFF9-6239-1AD2-33624E3EE95B}"/>
              </a:ext>
            </a:extLst>
          </p:cNvPr>
          <p:cNvCxnSpPr>
            <a:cxnSpLocks/>
            <a:stCxn id="269" idx="3"/>
            <a:endCxn id="260" idx="2"/>
          </p:cNvCxnSpPr>
          <p:nvPr/>
        </p:nvCxnSpPr>
        <p:spPr>
          <a:xfrm flipV="1">
            <a:off x="9945845" y="5398936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CBBDD343-42F0-8FBE-0954-EEDD83E6A7DA}"/>
              </a:ext>
            </a:extLst>
          </p:cNvPr>
          <p:cNvCxnSpPr>
            <a:cxnSpLocks/>
            <a:stCxn id="260" idx="6"/>
            <a:endCxn id="245" idx="2"/>
          </p:cNvCxnSpPr>
          <p:nvPr/>
        </p:nvCxnSpPr>
        <p:spPr>
          <a:xfrm flipV="1">
            <a:off x="10876062" y="539760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rapezium 123">
            <a:extLst>
              <a:ext uri="{FF2B5EF4-FFF2-40B4-BE49-F238E27FC236}">
                <a16:creationId xmlns:a16="http://schemas.microsoft.com/office/drawing/2014/main" id="{C3A4C7ED-D17C-605B-1E0A-1201E7D5A10D}"/>
              </a:ext>
            </a:extLst>
          </p:cNvPr>
          <p:cNvSpPr/>
          <p:nvPr/>
        </p:nvSpPr>
        <p:spPr>
          <a:xfrm rot="10800000">
            <a:off x="10061384" y="452466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74" name="Connector: Elbow 273">
            <a:extLst>
              <a:ext uri="{FF2B5EF4-FFF2-40B4-BE49-F238E27FC236}">
                <a16:creationId xmlns:a16="http://schemas.microsoft.com/office/drawing/2014/main" id="{A2FF7D7F-68D1-B420-6EF1-6423C89E70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88358" y="4555691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nector: Elbow 274">
            <a:extLst>
              <a:ext uri="{FF2B5EF4-FFF2-40B4-BE49-F238E27FC236}">
                <a16:creationId xmlns:a16="http://schemas.microsoft.com/office/drawing/2014/main" id="{80A20DD8-3812-6122-B1EE-9D52B0D4C71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532672" y="4555691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24A7FDC-2518-1619-228B-D4024DAF326F}"/>
              </a:ext>
            </a:extLst>
          </p:cNvPr>
          <p:cNvSpPr/>
          <p:nvPr/>
        </p:nvSpPr>
        <p:spPr>
          <a:xfrm>
            <a:off x="7307113" y="2175859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5D6D968C-CE4F-12EB-A51C-6B0F0392F2BE}"/>
              </a:ext>
            </a:extLst>
          </p:cNvPr>
          <p:cNvGrpSpPr/>
          <p:nvPr/>
        </p:nvGrpSpPr>
        <p:grpSpPr>
          <a:xfrm>
            <a:off x="7897702" y="2870763"/>
            <a:ext cx="286549" cy="286549"/>
            <a:chOff x="8644128" y="1757548"/>
            <a:chExt cx="417407" cy="417407"/>
          </a:xfrm>
        </p:grpSpPr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7A705345-9E22-4B6C-AE78-139606C034BF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79" name="Multiply 115">
              <a:extLst>
                <a:ext uri="{FF2B5EF4-FFF2-40B4-BE49-F238E27FC236}">
                  <a16:creationId xmlns:a16="http://schemas.microsoft.com/office/drawing/2014/main" id="{3DE75E7F-8AD8-B607-904F-CAF67698751B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A453D408-54A5-F1E8-01B3-426BE76C0947}"/>
              </a:ext>
            </a:extLst>
          </p:cNvPr>
          <p:cNvCxnSpPr>
            <a:cxnSpLocks/>
          </p:cNvCxnSpPr>
          <p:nvPr/>
        </p:nvCxnSpPr>
        <p:spPr>
          <a:xfrm>
            <a:off x="7161635" y="230656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EF7E0AD5-322F-383A-5C6A-2D2E96D022C5}"/>
              </a:ext>
            </a:extLst>
          </p:cNvPr>
          <p:cNvCxnSpPr>
            <a:cxnSpLocks/>
          </p:cNvCxnSpPr>
          <p:nvPr/>
        </p:nvCxnSpPr>
        <p:spPr>
          <a:xfrm>
            <a:off x="7161635" y="237993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C64A77F2-DA24-6FCA-A636-B7FC8B696B2F}"/>
              </a:ext>
            </a:extLst>
          </p:cNvPr>
          <p:cNvCxnSpPr>
            <a:cxnSpLocks/>
          </p:cNvCxnSpPr>
          <p:nvPr/>
        </p:nvCxnSpPr>
        <p:spPr>
          <a:xfrm>
            <a:off x="7161635" y="2453303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DC000EE9-308C-FE81-502A-3E4506D05FA4}"/>
              </a:ext>
            </a:extLst>
          </p:cNvPr>
          <p:cNvCxnSpPr>
            <a:cxnSpLocks/>
          </p:cNvCxnSpPr>
          <p:nvPr/>
        </p:nvCxnSpPr>
        <p:spPr>
          <a:xfrm>
            <a:off x="7161635" y="2526675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31B1036A-8B1A-28B7-9D81-1BBBF3A529F7}"/>
              </a:ext>
            </a:extLst>
          </p:cNvPr>
          <p:cNvCxnSpPr>
            <a:cxnSpLocks/>
            <a:stCxn id="318" idx="0"/>
            <a:endCxn id="278" idx="0"/>
          </p:cNvCxnSpPr>
          <p:nvPr/>
        </p:nvCxnSpPr>
        <p:spPr>
          <a:xfrm>
            <a:off x="8040975" y="2722586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30E5D144-94A0-BA47-2705-C730CA57F8C8}"/>
              </a:ext>
            </a:extLst>
          </p:cNvPr>
          <p:cNvCxnSpPr>
            <a:cxnSpLocks/>
          </p:cNvCxnSpPr>
          <p:nvPr/>
        </p:nvCxnSpPr>
        <p:spPr>
          <a:xfrm>
            <a:off x="7871586" y="2306560"/>
            <a:ext cx="0" cy="35496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4FB91920-4DEF-911A-C465-5B9A133692D9}"/>
              </a:ext>
            </a:extLst>
          </p:cNvPr>
          <p:cNvCxnSpPr>
            <a:cxnSpLocks/>
          </p:cNvCxnSpPr>
          <p:nvPr/>
        </p:nvCxnSpPr>
        <p:spPr>
          <a:xfrm>
            <a:off x="7981235" y="2379931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61830AA3-F3BF-7A8B-198D-9186255AD807}"/>
              </a:ext>
            </a:extLst>
          </p:cNvPr>
          <p:cNvCxnSpPr>
            <a:cxnSpLocks/>
          </p:cNvCxnSpPr>
          <p:nvPr/>
        </p:nvCxnSpPr>
        <p:spPr>
          <a:xfrm>
            <a:off x="8090884" y="2453303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07E6F220-85DA-C5EA-90DC-EBF2FED1B8A8}"/>
              </a:ext>
            </a:extLst>
          </p:cNvPr>
          <p:cNvCxnSpPr>
            <a:cxnSpLocks/>
          </p:cNvCxnSpPr>
          <p:nvPr/>
        </p:nvCxnSpPr>
        <p:spPr>
          <a:xfrm>
            <a:off x="8200533" y="2526674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DEE6BF0A-A11C-B8F1-B93E-D0994D12B8D0}"/>
              </a:ext>
            </a:extLst>
          </p:cNvPr>
          <p:cNvGrpSpPr/>
          <p:nvPr/>
        </p:nvGrpSpPr>
        <p:grpSpPr>
          <a:xfrm>
            <a:off x="8791981" y="3341746"/>
            <a:ext cx="286549" cy="286549"/>
            <a:chOff x="9875536" y="2093245"/>
            <a:chExt cx="417407" cy="417407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4099D078-2AA4-B761-8EC2-47AFE767761F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91" name="Plus 140">
              <a:extLst>
                <a:ext uri="{FF2B5EF4-FFF2-40B4-BE49-F238E27FC236}">
                  <a16:creationId xmlns:a16="http://schemas.microsoft.com/office/drawing/2014/main" id="{BB834375-E273-C304-18CE-9E265CDEF1AC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EB32A166-0047-4306-F0D9-9A6E4533A407}"/>
              </a:ext>
            </a:extLst>
          </p:cNvPr>
          <p:cNvGrpSpPr/>
          <p:nvPr/>
        </p:nvGrpSpPr>
        <p:grpSpPr>
          <a:xfrm>
            <a:off x="7488333" y="2828036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CC3E8C73-D526-42D0-19E1-56E37C1483F7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4" name="Triangle 142">
              <a:extLst>
                <a:ext uri="{FF2B5EF4-FFF2-40B4-BE49-F238E27FC236}">
                  <a16:creationId xmlns:a16="http://schemas.microsoft.com/office/drawing/2014/main" id="{80296F3A-34BC-F5B5-4B17-04FF923814BA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1E127EF3-73F3-6821-1F9C-11F86559D8B8}"/>
              </a:ext>
            </a:extLst>
          </p:cNvPr>
          <p:cNvCxnSpPr>
            <a:cxnSpLocks/>
            <a:stCxn id="293" idx="3"/>
            <a:endCxn id="278" idx="2"/>
          </p:cNvCxnSpPr>
          <p:nvPr/>
        </p:nvCxnSpPr>
        <p:spPr>
          <a:xfrm flipV="1">
            <a:off x="7708040" y="3014038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AEC153C2-1DD6-4156-A349-1FBF9A2F06DB}"/>
              </a:ext>
            </a:extLst>
          </p:cNvPr>
          <p:cNvGrpSpPr/>
          <p:nvPr/>
        </p:nvGrpSpPr>
        <p:grpSpPr>
          <a:xfrm>
            <a:off x="9188418" y="2239237"/>
            <a:ext cx="199734" cy="501146"/>
            <a:chOff x="8465904" y="1703123"/>
            <a:chExt cx="290946" cy="548462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90108849-8E3B-CE93-EA05-7E7A45E9382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98" name="Triangle 152">
              <a:extLst>
                <a:ext uri="{FF2B5EF4-FFF2-40B4-BE49-F238E27FC236}">
                  <a16:creationId xmlns:a16="http://schemas.microsoft.com/office/drawing/2014/main" id="{83D0FCA3-10C8-9866-9127-D22053F74ED5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CD63A8C1-84F9-EAE2-4C7E-FF8922EE984E}"/>
              </a:ext>
            </a:extLst>
          </p:cNvPr>
          <p:cNvGrpSpPr/>
          <p:nvPr/>
        </p:nvGrpSpPr>
        <p:grpSpPr>
          <a:xfrm rot="16200000">
            <a:off x="8834780" y="3616396"/>
            <a:ext cx="199734" cy="375302"/>
            <a:chOff x="8465904" y="1703123"/>
            <a:chExt cx="290946" cy="546690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B9933A7-43A2-88DA-76C9-FC972625C85F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01" name="Triangle 155">
              <a:extLst>
                <a:ext uri="{FF2B5EF4-FFF2-40B4-BE49-F238E27FC236}">
                  <a16:creationId xmlns:a16="http://schemas.microsoft.com/office/drawing/2014/main" id="{11A07120-5B95-BC0D-284A-761ACC694085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6BDAC9C2-6611-8D2B-08BA-A76C38A955BD}"/>
              </a:ext>
            </a:extLst>
          </p:cNvPr>
          <p:cNvCxnSpPr>
            <a:cxnSpLocks/>
            <a:stCxn id="290" idx="4"/>
            <a:endCxn id="300" idx="3"/>
          </p:cNvCxnSpPr>
          <p:nvPr/>
        </p:nvCxnSpPr>
        <p:spPr>
          <a:xfrm flipH="1">
            <a:off x="8934647" y="3628295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Connector: Elbow 302">
            <a:extLst>
              <a:ext uri="{FF2B5EF4-FFF2-40B4-BE49-F238E27FC236}">
                <a16:creationId xmlns:a16="http://schemas.microsoft.com/office/drawing/2014/main" id="{193D4E88-8DC7-2E0A-76C8-AE60EF75C349}"/>
              </a:ext>
            </a:extLst>
          </p:cNvPr>
          <p:cNvCxnSpPr>
            <a:cxnSpLocks/>
            <a:stCxn id="278" idx="6"/>
            <a:endCxn id="290" idx="1"/>
          </p:cNvCxnSpPr>
          <p:nvPr/>
        </p:nvCxnSpPr>
        <p:spPr>
          <a:xfrm>
            <a:off x="8184251" y="3014038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1560A1E8-ED68-E079-325F-C8A7E2687F88}"/>
              </a:ext>
            </a:extLst>
          </p:cNvPr>
          <p:cNvGrpSpPr/>
          <p:nvPr/>
        </p:nvGrpSpPr>
        <p:grpSpPr>
          <a:xfrm>
            <a:off x="8349895" y="3343074"/>
            <a:ext cx="286549" cy="286549"/>
            <a:chOff x="8644128" y="1757548"/>
            <a:chExt cx="417407" cy="417407"/>
          </a:xfrm>
        </p:grpSpPr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CDF68F95-7F2A-1985-69F4-D7B05D3BC0DD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6" name="Multiply 115">
              <a:extLst>
                <a:ext uri="{FF2B5EF4-FFF2-40B4-BE49-F238E27FC236}">
                  <a16:creationId xmlns:a16="http://schemas.microsoft.com/office/drawing/2014/main" id="{ADBF4248-D25C-DF80-D660-684A84A957CC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07" name="Trapezium 123">
            <a:extLst>
              <a:ext uri="{FF2B5EF4-FFF2-40B4-BE49-F238E27FC236}">
                <a16:creationId xmlns:a16="http://schemas.microsoft.com/office/drawing/2014/main" id="{1B394117-AE28-72D2-BA97-98B8D5F90E4D}"/>
              </a:ext>
            </a:extLst>
          </p:cNvPr>
          <p:cNvSpPr/>
          <p:nvPr/>
        </p:nvSpPr>
        <p:spPr>
          <a:xfrm rot="10800000">
            <a:off x="8273960" y="277826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5614C5E1-30F1-1714-A412-4CA28AAB6FCC}"/>
              </a:ext>
            </a:extLst>
          </p:cNvPr>
          <p:cNvCxnSpPr>
            <a:cxnSpLocks/>
            <a:stCxn id="307" idx="0"/>
            <a:endCxn id="305" idx="0"/>
          </p:cNvCxnSpPr>
          <p:nvPr/>
        </p:nvCxnSpPr>
        <p:spPr>
          <a:xfrm>
            <a:off x="8493168" y="2888776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0D475875-FA70-61D4-B0B0-36E2AD6872F0}"/>
              </a:ext>
            </a:extLst>
          </p:cNvPr>
          <p:cNvCxnSpPr>
            <a:cxnSpLocks/>
          </p:cNvCxnSpPr>
          <p:nvPr/>
        </p:nvCxnSpPr>
        <p:spPr>
          <a:xfrm>
            <a:off x="8323779" y="2303428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19B60319-FEEB-28BF-1C94-A2D78C3737BF}"/>
              </a:ext>
            </a:extLst>
          </p:cNvPr>
          <p:cNvCxnSpPr>
            <a:cxnSpLocks/>
          </p:cNvCxnSpPr>
          <p:nvPr/>
        </p:nvCxnSpPr>
        <p:spPr>
          <a:xfrm>
            <a:off x="8433428" y="2379931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687EA904-53DC-8A82-BA1B-8667F7237293}"/>
              </a:ext>
            </a:extLst>
          </p:cNvPr>
          <p:cNvCxnSpPr>
            <a:cxnSpLocks/>
          </p:cNvCxnSpPr>
          <p:nvPr/>
        </p:nvCxnSpPr>
        <p:spPr>
          <a:xfrm>
            <a:off x="8543077" y="2453303"/>
            <a:ext cx="0" cy="32778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D582FF15-49B3-F696-9064-ABC3FEBF9B1A}"/>
              </a:ext>
            </a:extLst>
          </p:cNvPr>
          <p:cNvCxnSpPr>
            <a:cxnSpLocks/>
          </p:cNvCxnSpPr>
          <p:nvPr/>
        </p:nvCxnSpPr>
        <p:spPr>
          <a:xfrm>
            <a:off x="8652726" y="2526674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84494279-2E51-0192-F3FA-4F6D85F37E15}"/>
              </a:ext>
            </a:extLst>
          </p:cNvPr>
          <p:cNvGrpSpPr/>
          <p:nvPr/>
        </p:nvGrpSpPr>
        <p:grpSpPr>
          <a:xfrm>
            <a:off x="7486520" y="3300347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47756AE2-4194-8D56-E876-0D2F4977FCA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5" name="Triangle 142">
              <a:extLst>
                <a:ext uri="{FF2B5EF4-FFF2-40B4-BE49-F238E27FC236}">
                  <a16:creationId xmlns:a16="http://schemas.microsoft.com/office/drawing/2014/main" id="{1842810F-7245-6387-0805-215B4E014E84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4628D31A-774C-0489-8707-F1094509701C}"/>
              </a:ext>
            </a:extLst>
          </p:cNvPr>
          <p:cNvCxnSpPr>
            <a:cxnSpLocks/>
            <a:stCxn id="314" idx="3"/>
            <a:endCxn id="305" idx="2"/>
          </p:cNvCxnSpPr>
          <p:nvPr/>
        </p:nvCxnSpPr>
        <p:spPr>
          <a:xfrm flipV="1">
            <a:off x="7706227" y="3486349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3A47FD84-2BC5-6C42-A443-521ACCD5FFB5}"/>
              </a:ext>
            </a:extLst>
          </p:cNvPr>
          <p:cNvCxnSpPr>
            <a:cxnSpLocks/>
            <a:stCxn id="305" idx="6"/>
            <a:endCxn id="290" idx="2"/>
          </p:cNvCxnSpPr>
          <p:nvPr/>
        </p:nvCxnSpPr>
        <p:spPr>
          <a:xfrm flipV="1">
            <a:off x="8636444" y="3485021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Trapezium 123">
            <a:extLst>
              <a:ext uri="{FF2B5EF4-FFF2-40B4-BE49-F238E27FC236}">
                <a16:creationId xmlns:a16="http://schemas.microsoft.com/office/drawing/2014/main" id="{11D50F7E-0307-067F-D9E3-433CD1115E89}"/>
              </a:ext>
            </a:extLst>
          </p:cNvPr>
          <p:cNvSpPr/>
          <p:nvPr/>
        </p:nvSpPr>
        <p:spPr>
          <a:xfrm rot="10800000">
            <a:off x="7821766" y="261207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1B7D17B2-EA1A-3B84-1D4F-5E128F140A2B}"/>
              </a:ext>
            </a:extLst>
          </p:cNvPr>
          <p:cNvSpPr/>
          <p:nvPr/>
        </p:nvSpPr>
        <p:spPr>
          <a:xfrm>
            <a:off x="9546731" y="2175978"/>
            <a:ext cx="1964026" cy="16205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26812DB4-5132-290C-2ADF-D795F07FC95C}"/>
              </a:ext>
            </a:extLst>
          </p:cNvPr>
          <p:cNvGrpSpPr/>
          <p:nvPr/>
        </p:nvGrpSpPr>
        <p:grpSpPr>
          <a:xfrm>
            <a:off x="10137320" y="2870763"/>
            <a:ext cx="286549" cy="286549"/>
            <a:chOff x="8644128" y="1757548"/>
            <a:chExt cx="417407" cy="417407"/>
          </a:xfrm>
        </p:grpSpPr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DAF9F889-96B1-B1C8-91A5-E7544B367EE6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2" name="Multiply 115">
              <a:extLst>
                <a:ext uri="{FF2B5EF4-FFF2-40B4-BE49-F238E27FC236}">
                  <a16:creationId xmlns:a16="http://schemas.microsoft.com/office/drawing/2014/main" id="{BBE1681C-3395-8D07-F375-89B0F9CE3116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1CEDB3D9-5CE9-73F2-3613-11D2498D46E6}"/>
              </a:ext>
            </a:extLst>
          </p:cNvPr>
          <p:cNvCxnSpPr>
            <a:cxnSpLocks/>
          </p:cNvCxnSpPr>
          <p:nvPr/>
        </p:nvCxnSpPr>
        <p:spPr>
          <a:xfrm>
            <a:off x="9401253" y="230656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3D2A7484-BBD2-E5EF-4462-A94784883DC1}"/>
              </a:ext>
            </a:extLst>
          </p:cNvPr>
          <p:cNvCxnSpPr>
            <a:cxnSpLocks/>
          </p:cNvCxnSpPr>
          <p:nvPr/>
        </p:nvCxnSpPr>
        <p:spPr>
          <a:xfrm>
            <a:off x="9401253" y="237993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C64604A1-9484-BA59-A5A2-A657927DBAC4}"/>
              </a:ext>
            </a:extLst>
          </p:cNvPr>
          <p:cNvCxnSpPr>
            <a:cxnSpLocks/>
          </p:cNvCxnSpPr>
          <p:nvPr/>
        </p:nvCxnSpPr>
        <p:spPr>
          <a:xfrm>
            <a:off x="9401253" y="2453303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4A95D34F-140B-A6D0-4E78-B33D84878284}"/>
              </a:ext>
            </a:extLst>
          </p:cNvPr>
          <p:cNvCxnSpPr>
            <a:cxnSpLocks/>
          </p:cNvCxnSpPr>
          <p:nvPr/>
        </p:nvCxnSpPr>
        <p:spPr>
          <a:xfrm>
            <a:off x="9401253" y="2526675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5F211EDE-EC7B-057E-B10F-C52F72A3601E}"/>
              </a:ext>
            </a:extLst>
          </p:cNvPr>
          <p:cNvCxnSpPr>
            <a:cxnSpLocks/>
            <a:stCxn id="361" idx="0"/>
            <a:endCxn id="321" idx="0"/>
          </p:cNvCxnSpPr>
          <p:nvPr/>
        </p:nvCxnSpPr>
        <p:spPr>
          <a:xfrm>
            <a:off x="10280593" y="2722586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94827920-F49F-12C6-AD2D-4DEC08F8BFDF}"/>
              </a:ext>
            </a:extLst>
          </p:cNvPr>
          <p:cNvCxnSpPr>
            <a:cxnSpLocks/>
          </p:cNvCxnSpPr>
          <p:nvPr/>
        </p:nvCxnSpPr>
        <p:spPr>
          <a:xfrm>
            <a:off x="10111204" y="2306560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E10E0180-1279-9625-6BB0-4AB145B9D699}"/>
              </a:ext>
            </a:extLst>
          </p:cNvPr>
          <p:cNvCxnSpPr>
            <a:cxnSpLocks/>
          </p:cNvCxnSpPr>
          <p:nvPr/>
        </p:nvCxnSpPr>
        <p:spPr>
          <a:xfrm>
            <a:off x="10220853" y="2379931"/>
            <a:ext cx="0" cy="28159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1FF61329-32B0-0FE1-67FA-7E568120311F}"/>
              </a:ext>
            </a:extLst>
          </p:cNvPr>
          <p:cNvCxnSpPr>
            <a:cxnSpLocks/>
          </p:cNvCxnSpPr>
          <p:nvPr/>
        </p:nvCxnSpPr>
        <p:spPr>
          <a:xfrm>
            <a:off x="10330502" y="2453303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E4EBAF9D-A77C-03DB-1316-7097B70C72B1}"/>
              </a:ext>
            </a:extLst>
          </p:cNvPr>
          <p:cNvCxnSpPr>
            <a:cxnSpLocks/>
          </p:cNvCxnSpPr>
          <p:nvPr/>
        </p:nvCxnSpPr>
        <p:spPr>
          <a:xfrm>
            <a:off x="10440151" y="2526674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FDBF8BEA-F67E-8D08-EC5F-A6A9E4CEE302}"/>
              </a:ext>
            </a:extLst>
          </p:cNvPr>
          <p:cNvGrpSpPr/>
          <p:nvPr/>
        </p:nvGrpSpPr>
        <p:grpSpPr>
          <a:xfrm>
            <a:off x="11031599" y="3341746"/>
            <a:ext cx="286549" cy="286549"/>
            <a:chOff x="9875536" y="2093245"/>
            <a:chExt cx="417407" cy="417407"/>
          </a:xfrm>
        </p:grpSpPr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70BE73CC-7910-CDB5-540E-4A5D709F2E04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4" name="Plus 140">
              <a:extLst>
                <a:ext uri="{FF2B5EF4-FFF2-40B4-BE49-F238E27FC236}">
                  <a16:creationId xmlns:a16="http://schemas.microsoft.com/office/drawing/2014/main" id="{E9D313F6-AC78-18A2-7362-F7DAB20914E2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1803A4E3-5CE4-5574-4366-96EE5F7E973E}"/>
              </a:ext>
            </a:extLst>
          </p:cNvPr>
          <p:cNvGrpSpPr/>
          <p:nvPr/>
        </p:nvGrpSpPr>
        <p:grpSpPr>
          <a:xfrm>
            <a:off x="9727951" y="2828036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0029CC35-7BD1-24BA-7CA0-37A5710D84DE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7" name="Triangle 142">
              <a:extLst>
                <a:ext uri="{FF2B5EF4-FFF2-40B4-BE49-F238E27FC236}">
                  <a16:creationId xmlns:a16="http://schemas.microsoft.com/office/drawing/2014/main" id="{62F63039-4EA4-7DAA-D2C1-587475B941DE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74FC17D6-A8A9-0DDA-2EDF-40A5CC53B5E7}"/>
              </a:ext>
            </a:extLst>
          </p:cNvPr>
          <p:cNvCxnSpPr>
            <a:cxnSpLocks/>
            <a:stCxn id="336" idx="3"/>
            <a:endCxn id="321" idx="2"/>
          </p:cNvCxnSpPr>
          <p:nvPr/>
        </p:nvCxnSpPr>
        <p:spPr>
          <a:xfrm flipV="1">
            <a:off x="9947658" y="3014038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AC4B4771-4012-9651-3A8F-C66FCAB1DCC2}"/>
              </a:ext>
            </a:extLst>
          </p:cNvPr>
          <p:cNvGrpSpPr/>
          <p:nvPr/>
        </p:nvGrpSpPr>
        <p:grpSpPr>
          <a:xfrm>
            <a:off x="11428036" y="2239237"/>
            <a:ext cx="199734" cy="501146"/>
            <a:chOff x="8465904" y="1703123"/>
            <a:chExt cx="290946" cy="548462"/>
          </a:xfrm>
        </p:grpSpPr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8A32D2FC-D2BC-BED2-3D43-389C82613EBC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41" name="Triangle 152">
              <a:extLst>
                <a:ext uri="{FF2B5EF4-FFF2-40B4-BE49-F238E27FC236}">
                  <a16:creationId xmlns:a16="http://schemas.microsoft.com/office/drawing/2014/main" id="{0885ADF1-6138-1DFC-EB8C-7CC01E65C45A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68EBA9F5-13C6-5768-5582-48D8897B10C1}"/>
              </a:ext>
            </a:extLst>
          </p:cNvPr>
          <p:cNvGrpSpPr/>
          <p:nvPr/>
        </p:nvGrpSpPr>
        <p:grpSpPr>
          <a:xfrm rot="16200000">
            <a:off x="11074398" y="3616396"/>
            <a:ext cx="199734" cy="375302"/>
            <a:chOff x="8465904" y="1703123"/>
            <a:chExt cx="290946" cy="546690"/>
          </a:xfrm>
        </p:grpSpPr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40944755-FB6F-708A-0945-A73FF2C857F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44" name="Triangle 155">
              <a:extLst>
                <a:ext uri="{FF2B5EF4-FFF2-40B4-BE49-F238E27FC236}">
                  <a16:creationId xmlns:a16="http://schemas.microsoft.com/office/drawing/2014/main" id="{B016CB1E-DA47-81DA-41E9-5333BACE3AF4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43D4EF15-3152-1BD2-4FB7-14675E397254}"/>
              </a:ext>
            </a:extLst>
          </p:cNvPr>
          <p:cNvCxnSpPr>
            <a:cxnSpLocks/>
            <a:stCxn id="333" idx="4"/>
            <a:endCxn id="343" idx="3"/>
          </p:cNvCxnSpPr>
          <p:nvPr/>
        </p:nvCxnSpPr>
        <p:spPr>
          <a:xfrm flipH="1">
            <a:off x="11174265" y="3628295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Connector: Elbow 345">
            <a:extLst>
              <a:ext uri="{FF2B5EF4-FFF2-40B4-BE49-F238E27FC236}">
                <a16:creationId xmlns:a16="http://schemas.microsoft.com/office/drawing/2014/main" id="{E4C20EDE-D842-2E18-C7C1-D09B28E05D27}"/>
              </a:ext>
            </a:extLst>
          </p:cNvPr>
          <p:cNvCxnSpPr>
            <a:cxnSpLocks/>
            <a:stCxn id="321" idx="6"/>
            <a:endCxn id="333" idx="1"/>
          </p:cNvCxnSpPr>
          <p:nvPr/>
        </p:nvCxnSpPr>
        <p:spPr>
          <a:xfrm>
            <a:off x="10423869" y="3014038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C04A5329-405A-94A8-F640-9821A7DDB6F3}"/>
              </a:ext>
            </a:extLst>
          </p:cNvPr>
          <p:cNvGrpSpPr/>
          <p:nvPr/>
        </p:nvGrpSpPr>
        <p:grpSpPr>
          <a:xfrm>
            <a:off x="10589513" y="3343074"/>
            <a:ext cx="286549" cy="286549"/>
            <a:chOff x="8644128" y="1757548"/>
            <a:chExt cx="417407" cy="417407"/>
          </a:xfrm>
        </p:grpSpPr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C9426EAB-5A3E-E9F0-E6F1-764A43E02345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9" name="Multiply 115">
              <a:extLst>
                <a:ext uri="{FF2B5EF4-FFF2-40B4-BE49-F238E27FC236}">
                  <a16:creationId xmlns:a16="http://schemas.microsoft.com/office/drawing/2014/main" id="{6469F353-D9AA-ECA9-4959-9F46E5391FF3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50" name="Trapezium 123">
            <a:extLst>
              <a:ext uri="{FF2B5EF4-FFF2-40B4-BE49-F238E27FC236}">
                <a16:creationId xmlns:a16="http://schemas.microsoft.com/office/drawing/2014/main" id="{49F96287-674A-E099-B680-24B53F0349A4}"/>
              </a:ext>
            </a:extLst>
          </p:cNvPr>
          <p:cNvSpPr/>
          <p:nvPr/>
        </p:nvSpPr>
        <p:spPr>
          <a:xfrm rot="10800000">
            <a:off x="10513578" y="277826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177DAEBB-8CEE-944D-DE85-8C3A050728EB}"/>
              </a:ext>
            </a:extLst>
          </p:cNvPr>
          <p:cNvCxnSpPr>
            <a:cxnSpLocks/>
            <a:stCxn id="350" idx="0"/>
            <a:endCxn id="348" idx="0"/>
          </p:cNvCxnSpPr>
          <p:nvPr/>
        </p:nvCxnSpPr>
        <p:spPr>
          <a:xfrm>
            <a:off x="10732786" y="2888776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F7488A3D-9E23-2706-9504-339CA788052B}"/>
              </a:ext>
            </a:extLst>
          </p:cNvPr>
          <p:cNvCxnSpPr>
            <a:cxnSpLocks/>
          </p:cNvCxnSpPr>
          <p:nvPr/>
        </p:nvCxnSpPr>
        <p:spPr>
          <a:xfrm>
            <a:off x="10563397" y="2303428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F61535CB-72E0-097E-48D1-48D895C0594E}"/>
              </a:ext>
            </a:extLst>
          </p:cNvPr>
          <p:cNvCxnSpPr>
            <a:cxnSpLocks/>
          </p:cNvCxnSpPr>
          <p:nvPr/>
        </p:nvCxnSpPr>
        <p:spPr>
          <a:xfrm>
            <a:off x="10673046" y="2379931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5B693B32-E9FF-F831-1CA9-C94B9B372E63}"/>
              </a:ext>
            </a:extLst>
          </p:cNvPr>
          <p:cNvCxnSpPr>
            <a:cxnSpLocks/>
          </p:cNvCxnSpPr>
          <p:nvPr/>
        </p:nvCxnSpPr>
        <p:spPr>
          <a:xfrm>
            <a:off x="10782695" y="2453303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B5E2E8C5-365D-AA89-F71A-CE452ADCC680}"/>
              </a:ext>
            </a:extLst>
          </p:cNvPr>
          <p:cNvCxnSpPr>
            <a:cxnSpLocks/>
          </p:cNvCxnSpPr>
          <p:nvPr/>
        </p:nvCxnSpPr>
        <p:spPr>
          <a:xfrm>
            <a:off x="10892344" y="2526674"/>
            <a:ext cx="0" cy="2544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FB72D157-C9E8-EEDE-3B01-FEDF424A3E1B}"/>
              </a:ext>
            </a:extLst>
          </p:cNvPr>
          <p:cNvGrpSpPr/>
          <p:nvPr/>
        </p:nvGrpSpPr>
        <p:grpSpPr>
          <a:xfrm>
            <a:off x="9726138" y="3300347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935645D4-1246-A952-A40A-7A0C1486091B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" name="Triangle 142">
              <a:extLst>
                <a:ext uri="{FF2B5EF4-FFF2-40B4-BE49-F238E27FC236}">
                  <a16:creationId xmlns:a16="http://schemas.microsoft.com/office/drawing/2014/main" id="{88771D41-115F-367B-6D86-D8FA788534BB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EC2B5608-5540-13A1-1FE6-E600A76C7309}"/>
              </a:ext>
            </a:extLst>
          </p:cNvPr>
          <p:cNvCxnSpPr>
            <a:cxnSpLocks/>
            <a:stCxn id="357" idx="3"/>
            <a:endCxn id="348" idx="2"/>
          </p:cNvCxnSpPr>
          <p:nvPr/>
        </p:nvCxnSpPr>
        <p:spPr>
          <a:xfrm flipV="1">
            <a:off x="9945845" y="3486349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25D8E5F3-A0BD-EE14-F6A2-3E54F1D0A23F}"/>
              </a:ext>
            </a:extLst>
          </p:cNvPr>
          <p:cNvCxnSpPr>
            <a:cxnSpLocks/>
            <a:stCxn id="348" idx="6"/>
            <a:endCxn id="333" idx="2"/>
          </p:cNvCxnSpPr>
          <p:nvPr/>
        </p:nvCxnSpPr>
        <p:spPr>
          <a:xfrm flipV="1">
            <a:off x="10876062" y="3485021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Trapezium 123">
            <a:extLst>
              <a:ext uri="{FF2B5EF4-FFF2-40B4-BE49-F238E27FC236}">
                <a16:creationId xmlns:a16="http://schemas.microsoft.com/office/drawing/2014/main" id="{3987EBC7-76F2-2D6D-7BCB-1775B41085C8}"/>
              </a:ext>
            </a:extLst>
          </p:cNvPr>
          <p:cNvSpPr/>
          <p:nvPr/>
        </p:nvSpPr>
        <p:spPr>
          <a:xfrm rot="10800000">
            <a:off x="10061384" y="261207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B448AFF7-E9FC-CFA6-5A61-E8959E1AB2C0}"/>
              </a:ext>
            </a:extLst>
          </p:cNvPr>
          <p:cNvCxnSpPr>
            <a:cxnSpLocks/>
            <a:endCxn id="290" idx="7"/>
          </p:cNvCxnSpPr>
          <p:nvPr/>
        </p:nvCxnSpPr>
        <p:spPr>
          <a:xfrm>
            <a:off x="9028963" y="2051523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Arrow Connector 362">
            <a:extLst>
              <a:ext uri="{FF2B5EF4-FFF2-40B4-BE49-F238E27FC236}">
                <a16:creationId xmlns:a16="http://schemas.microsoft.com/office/drawing/2014/main" id="{17770B51-7243-1F39-97FA-2ED0E6E304EC}"/>
              </a:ext>
            </a:extLst>
          </p:cNvPr>
          <p:cNvCxnSpPr/>
          <p:nvPr/>
        </p:nvCxnSpPr>
        <p:spPr>
          <a:xfrm>
            <a:off x="11269657" y="2051523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Arrow Connector 363">
            <a:extLst>
              <a:ext uri="{FF2B5EF4-FFF2-40B4-BE49-F238E27FC236}">
                <a16:creationId xmlns:a16="http://schemas.microsoft.com/office/drawing/2014/main" id="{2AE28C54-23EF-1421-1DF4-9A84BFF6A805}"/>
              </a:ext>
            </a:extLst>
          </p:cNvPr>
          <p:cNvCxnSpPr>
            <a:cxnSpLocks/>
            <a:stCxn id="212" idx="1"/>
          </p:cNvCxnSpPr>
          <p:nvPr/>
        </p:nvCxnSpPr>
        <p:spPr>
          <a:xfrm flipH="1">
            <a:off x="8934505" y="5816501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DB58F031-0370-B959-5672-69542AA8E276}"/>
              </a:ext>
            </a:extLst>
          </p:cNvPr>
          <p:cNvCxnSpPr>
            <a:cxnSpLocks/>
          </p:cNvCxnSpPr>
          <p:nvPr/>
        </p:nvCxnSpPr>
        <p:spPr>
          <a:xfrm flipH="1">
            <a:off x="11171738" y="5816501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TextBox 365">
            <a:extLst>
              <a:ext uri="{FF2B5EF4-FFF2-40B4-BE49-F238E27FC236}">
                <a16:creationId xmlns:a16="http://schemas.microsoft.com/office/drawing/2014/main" id="{B1047B8F-BEB3-694E-ABFE-C9C1B2E9A461}"/>
              </a:ext>
            </a:extLst>
          </p:cNvPr>
          <p:cNvSpPr txBox="1"/>
          <p:nvPr/>
        </p:nvSpPr>
        <p:spPr>
          <a:xfrm>
            <a:off x="7234032" y="186242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BCAD4229-2239-E7B4-E6B0-3C739540B00A}"/>
              </a:ext>
            </a:extLst>
          </p:cNvPr>
          <p:cNvSpPr txBox="1"/>
          <p:nvPr/>
        </p:nvSpPr>
        <p:spPr>
          <a:xfrm>
            <a:off x="9460999" y="186242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01FC0D93-A850-B571-FCB1-8C9917E97607}"/>
              </a:ext>
            </a:extLst>
          </p:cNvPr>
          <p:cNvSpPr txBox="1"/>
          <p:nvPr/>
        </p:nvSpPr>
        <p:spPr>
          <a:xfrm>
            <a:off x="7234032" y="377717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44BD59B2-2E28-59EA-6CBC-6057F476ABD6}"/>
              </a:ext>
            </a:extLst>
          </p:cNvPr>
          <p:cNvSpPr txBox="1"/>
          <p:nvPr/>
        </p:nvSpPr>
        <p:spPr>
          <a:xfrm>
            <a:off x="9460999" y="377717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70" name="Speech Bubble: Rectangle with Corners Rounded 369">
            <a:extLst>
              <a:ext uri="{FF2B5EF4-FFF2-40B4-BE49-F238E27FC236}">
                <a16:creationId xmlns:a16="http://schemas.microsoft.com/office/drawing/2014/main" id="{729653FB-1896-85D5-D6F0-46E078AEE300}"/>
              </a:ext>
            </a:extLst>
          </p:cNvPr>
          <p:cNvSpPr/>
          <p:nvPr/>
        </p:nvSpPr>
        <p:spPr>
          <a:xfrm>
            <a:off x="7666971" y="968490"/>
            <a:ext cx="2289891" cy="630402"/>
          </a:xfrm>
          <a:prstGeom prst="wedgeRoundRectCallout">
            <a:avLst>
              <a:gd name="adj1" fmla="val -51886"/>
              <a:gd name="adj2" fmla="val 10430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Tensor Processing Element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 Systolic Tensor Arrays</a:t>
            </a:r>
          </a:p>
        </p:txBody>
      </p: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335B2F76-357C-4CE7-5ED8-20C59CFCD1F1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C55F13ED-135F-A955-6528-F15EF2EB73B9}"/>
              </a:ext>
            </a:extLst>
          </p:cNvPr>
          <p:cNvSpPr/>
          <p:nvPr/>
        </p:nvSpPr>
        <p:spPr>
          <a:xfrm>
            <a:off x="6775102" y="1897038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C29D78DD-FBF0-BE05-74C6-FE213D4F66C9}"/>
              </a:ext>
            </a:extLst>
          </p:cNvPr>
          <p:cNvSpPr/>
          <p:nvPr/>
        </p:nvSpPr>
        <p:spPr>
          <a:xfrm>
            <a:off x="6767375" y="2163965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BFD5CB25-2FC9-C1A8-785F-D57AC44CB62B}"/>
              </a:ext>
            </a:extLst>
          </p:cNvPr>
          <p:cNvSpPr/>
          <p:nvPr/>
        </p:nvSpPr>
        <p:spPr>
          <a:xfrm>
            <a:off x="6767375" y="2431027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02858997-6C8A-975D-3083-CC5A1C2FFF72}"/>
              </a:ext>
            </a:extLst>
          </p:cNvPr>
          <p:cNvSpPr/>
          <p:nvPr/>
        </p:nvSpPr>
        <p:spPr>
          <a:xfrm>
            <a:off x="6766436" y="2690645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D3F7646D-ABE1-3BA1-BB5D-BFFF599AB5C9}"/>
              </a:ext>
            </a:extLst>
          </p:cNvPr>
          <p:cNvSpPr/>
          <p:nvPr/>
        </p:nvSpPr>
        <p:spPr>
          <a:xfrm>
            <a:off x="6511022" y="1896903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BCA3302D-C355-B07C-08E9-3AE6AA3DA199}"/>
              </a:ext>
            </a:extLst>
          </p:cNvPr>
          <p:cNvSpPr/>
          <p:nvPr/>
        </p:nvSpPr>
        <p:spPr>
          <a:xfrm>
            <a:off x="6507290" y="2165973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0C366BE7-317A-A042-0BC5-01FCDC09B3CA}"/>
              </a:ext>
            </a:extLst>
          </p:cNvPr>
          <p:cNvSpPr/>
          <p:nvPr/>
        </p:nvSpPr>
        <p:spPr>
          <a:xfrm>
            <a:off x="6514376" y="2434691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F6BC5E44-1BD4-5646-9F0D-4EF0C44B2E2E}"/>
              </a:ext>
            </a:extLst>
          </p:cNvPr>
          <p:cNvSpPr/>
          <p:nvPr/>
        </p:nvSpPr>
        <p:spPr>
          <a:xfrm>
            <a:off x="6509255" y="2690544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6" name="Rectangle 465">
            <a:extLst>
              <a:ext uri="{FF2B5EF4-FFF2-40B4-BE49-F238E27FC236}">
                <a16:creationId xmlns:a16="http://schemas.microsoft.com/office/drawing/2014/main" id="{4F2AFBD3-C295-B385-19BA-544D6A1D88D2}"/>
              </a:ext>
            </a:extLst>
          </p:cNvPr>
          <p:cNvSpPr/>
          <p:nvPr/>
        </p:nvSpPr>
        <p:spPr>
          <a:xfrm>
            <a:off x="6773606" y="1887037"/>
            <a:ext cx="267855" cy="10714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496632-FD81-7B32-AD3D-117916EA0C11}"/>
              </a:ext>
            </a:extLst>
          </p:cNvPr>
          <p:cNvSpPr/>
          <p:nvPr/>
        </p:nvSpPr>
        <p:spPr>
          <a:xfrm>
            <a:off x="6504189" y="1887037"/>
            <a:ext cx="267855" cy="10714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90F285D1-883E-7D9E-C6D8-AA60C7C01451}"/>
              </a:ext>
            </a:extLst>
          </p:cNvPr>
          <p:cNvSpPr/>
          <p:nvPr/>
        </p:nvSpPr>
        <p:spPr>
          <a:xfrm>
            <a:off x="6761474" y="3804206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768B017D-FFD9-54D4-28E1-355665A02543}"/>
              </a:ext>
            </a:extLst>
          </p:cNvPr>
          <p:cNvSpPr/>
          <p:nvPr/>
        </p:nvSpPr>
        <p:spPr>
          <a:xfrm>
            <a:off x="6759476" y="4070882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7EA76551-BEE5-8E03-EA68-F15B0AC6969D}"/>
              </a:ext>
            </a:extLst>
          </p:cNvPr>
          <p:cNvSpPr/>
          <p:nvPr/>
        </p:nvSpPr>
        <p:spPr>
          <a:xfrm>
            <a:off x="6759475" y="4338840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CA9E634D-103B-33B1-77C7-C816B1393AC3}"/>
              </a:ext>
            </a:extLst>
          </p:cNvPr>
          <p:cNvSpPr/>
          <p:nvPr/>
        </p:nvSpPr>
        <p:spPr>
          <a:xfrm>
            <a:off x="6760075" y="4606695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C2856F79-A84B-63D6-665D-D21DAD443429}"/>
              </a:ext>
            </a:extLst>
          </p:cNvPr>
          <p:cNvSpPr/>
          <p:nvPr/>
        </p:nvSpPr>
        <p:spPr>
          <a:xfrm>
            <a:off x="6482743" y="3804205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3" name="Rectangle 452">
            <a:extLst>
              <a:ext uri="{FF2B5EF4-FFF2-40B4-BE49-F238E27FC236}">
                <a16:creationId xmlns:a16="http://schemas.microsoft.com/office/drawing/2014/main" id="{F893548B-DD52-FD3D-EA90-82765EE2158F}"/>
              </a:ext>
            </a:extLst>
          </p:cNvPr>
          <p:cNvSpPr/>
          <p:nvPr/>
        </p:nvSpPr>
        <p:spPr>
          <a:xfrm>
            <a:off x="6483221" y="4072764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4" name="Rectangle 453">
            <a:extLst>
              <a:ext uri="{FF2B5EF4-FFF2-40B4-BE49-F238E27FC236}">
                <a16:creationId xmlns:a16="http://schemas.microsoft.com/office/drawing/2014/main" id="{B48747E4-B648-63E2-9542-325B7F670310}"/>
              </a:ext>
            </a:extLst>
          </p:cNvPr>
          <p:cNvSpPr/>
          <p:nvPr/>
        </p:nvSpPr>
        <p:spPr>
          <a:xfrm>
            <a:off x="6487291" y="4339826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455" name="Rectangle 454">
            <a:extLst>
              <a:ext uri="{FF2B5EF4-FFF2-40B4-BE49-F238E27FC236}">
                <a16:creationId xmlns:a16="http://schemas.microsoft.com/office/drawing/2014/main" id="{4FA44163-ACA0-0305-407F-CE800EBD9B90}"/>
              </a:ext>
            </a:extLst>
          </p:cNvPr>
          <p:cNvSpPr/>
          <p:nvPr/>
        </p:nvSpPr>
        <p:spPr>
          <a:xfrm>
            <a:off x="6486165" y="4608348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457" name="Rectangle 456">
            <a:extLst>
              <a:ext uri="{FF2B5EF4-FFF2-40B4-BE49-F238E27FC236}">
                <a16:creationId xmlns:a16="http://schemas.microsoft.com/office/drawing/2014/main" id="{1BC9E593-14DE-8148-C4EA-59C9BE5DCB9D}"/>
              </a:ext>
            </a:extLst>
          </p:cNvPr>
          <p:cNvSpPr/>
          <p:nvPr/>
        </p:nvSpPr>
        <p:spPr>
          <a:xfrm>
            <a:off x="6758327" y="3806636"/>
            <a:ext cx="267855" cy="10714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3CF8A80C-00A7-81E8-1459-D778F27AFB72}"/>
              </a:ext>
            </a:extLst>
          </p:cNvPr>
          <p:cNvSpPr/>
          <p:nvPr/>
        </p:nvSpPr>
        <p:spPr>
          <a:xfrm>
            <a:off x="6230340" y="3804872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3D8F2A49-5DB1-3472-279C-A25E795206B9}"/>
              </a:ext>
            </a:extLst>
          </p:cNvPr>
          <p:cNvSpPr/>
          <p:nvPr/>
        </p:nvSpPr>
        <p:spPr>
          <a:xfrm>
            <a:off x="6227346" y="4072664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4" name="Rectangle 463">
            <a:extLst>
              <a:ext uri="{FF2B5EF4-FFF2-40B4-BE49-F238E27FC236}">
                <a16:creationId xmlns:a16="http://schemas.microsoft.com/office/drawing/2014/main" id="{C367DE53-1DE6-E0CD-8212-1F50CB2E9C8D}"/>
              </a:ext>
            </a:extLst>
          </p:cNvPr>
          <p:cNvSpPr/>
          <p:nvPr/>
        </p:nvSpPr>
        <p:spPr>
          <a:xfrm>
            <a:off x="6226501" y="4337718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465" name="Rectangle 464">
            <a:extLst>
              <a:ext uri="{FF2B5EF4-FFF2-40B4-BE49-F238E27FC236}">
                <a16:creationId xmlns:a16="http://schemas.microsoft.com/office/drawing/2014/main" id="{F1271B51-90F9-BAC6-FB1E-8C1B690C2872}"/>
              </a:ext>
            </a:extLst>
          </p:cNvPr>
          <p:cNvSpPr/>
          <p:nvPr/>
        </p:nvSpPr>
        <p:spPr>
          <a:xfrm>
            <a:off x="6225037" y="4607406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F9539EA-C883-6A6D-498D-95E15E9546DE}"/>
              </a:ext>
            </a:extLst>
          </p:cNvPr>
          <p:cNvSpPr/>
          <p:nvPr/>
        </p:nvSpPr>
        <p:spPr>
          <a:xfrm>
            <a:off x="6489598" y="3806636"/>
            <a:ext cx="267855" cy="10714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79153C5-2E28-79F5-768D-3A1BA921090D}"/>
              </a:ext>
            </a:extLst>
          </p:cNvPr>
          <p:cNvSpPr/>
          <p:nvPr/>
        </p:nvSpPr>
        <p:spPr>
          <a:xfrm>
            <a:off x="6222853" y="3806636"/>
            <a:ext cx="267855" cy="10714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Rectangle 3">
            <a:extLst>
              <a:ext uri="{FF2B5EF4-FFF2-40B4-BE49-F238E27FC236}">
                <a16:creationId xmlns:a16="http://schemas.microsoft.com/office/drawing/2014/main" id="{AD3DE51E-44DE-33E3-27BF-6755D36C38A3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82470"/>
            <a:ext cx="5023248" cy="484228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block of inputs flow through each row of the systolic</a:t>
            </a:r>
          </a:p>
          <a:p>
            <a:pPr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Index of each weight selects the corresponding input to be multiplied</a:t>
            </a:r>
          </a:p>
          <a:p>
            <a:pPr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Could be configured for either 2:4 or 1:4 block sparsity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31F42-256B-3FD7-9905-3B19A3A498E7}"/>
              </a:ext>
            </a:extLst>
          </p:cNvPr>
          <p:cNvSpPr txBox="1"/>
          <p:nvPr/>
        </p:nvSpPr>
        <p:spPr>
          <a:xfrm>
            <a:off x="7768311" y="2647900"/>
            <a:ext cx="2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accent6">
                    <a:lumMod val="75000"/>
                  </a:schemeClr>
                </a:solidFill>
              </a:rPr>
              <a:t>i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99A3F1-F6F0-0D95-1F6D-9F0C4D3AB629}"/>
              </a:ext>
            </a:extLst>
          </p:cNvPr>
          <p:cNvSpPr txBox="1"/>
          <p:nvPr/>
        </p:nvSpPr>
        <p:spPr>
          <a:xfrm>
            <a:off x="8446566" y="295609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707172-059D-9D74-7D5B-86B2983E224B}"/>
              </a:ext>
            </a:extLst>
          </p:cNvPr>
          <p:cNvSpPr txBox="1"/>
          <p:nvPr/>
        </p:nvSpPr>
        <p:spPr>
          <a:xfrm>
            <a:off x="9939927" y="259614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B37540-BFA8-C465-D844-8609DD9C1D1C}"/>
              </a:ext>
            </a:extLst>
          </p:cNvPr>
          <p:cNvSpPr txBox="1"/>
          <p:nvPr/>
        </p:nvSpPr>
        <p:spPr>
          <a:xfrm>
            <a:off x="10673046" y="295609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339137-DB24-EFE3-BEFF-AC2F7995A935}"/>
              </a:ext>
            </a:extLst>
          </p:cNvPr>
          <p:cNvSpPr txBox="1"/>
          <p:nvPr/>
        </p:nvSpPr>
        <p:spPr>
          <a:xfrm>
            <a:off x="7766013" y="4560410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D5D7D8-3E65-4BA0-3B06-E5DE0EB11A2C}"/>
              </a:ext>
            </a:extLst>
          </p:cNvPr>
          <p:cNvSpPr txBox="1"/>
          <p:nvPr/>
        </p:nvSpPr>
        <p:spPr>
          <a:xfrm>
            <a:off x="8444268" y="485135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h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12293-5779-D3EC-FBD5-229FEAA2EA3D}"/>
              </a:ext>
            </a:extLst>
          </p:cNvPr>
          <p:cNvCxnSpPr>
            <a:cxnSpLocks/>
          </p:cNvCxnSpPr>
          <p:nvPr/>
        </p:nvCxnSpPr>
        <p:spPr>
          <a:xfrm flipH="1">
            <a:off x="7685631" y="2673877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24E7DE-B5D4-81A6-4393-1060832B4B6E}"/>
              </a:ext>
            </a:extLst>
          </p:cNvPr>
          <p:cNvCxnSpPr>
            <a:cxnSpLocks/>
          </p:cNvCxnSpPr>
          <p:nvPr/>
        </p:nvCxnSpPr>
        <p:spPr>
          <a:xfrm flipH="1">
            <a:off x="8687446" y="2828036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937199-C151-8214-4D5E-2206C5B36295}"/>
              </a:ext>
            </a:extLst>
          </p:cNvPr>
          <p:cNvSpPr txBox="1"/>
          <p:nvPr/>
        </p:nvSpPr>
        <p:spPr>
          <a:xfrm>
            <a:off x="7468046" y="24844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F8658-25B8-E591-2FFF-68052AC8102B}"/>
              </a:ext>
            </a:extLst>
          </p:cNvPr>
          <p:cNvSpPr txBox="1"/>
          <p:nvPr/>
        </p:nvSpPr>
        <p:spPr>
          <a:xfrm>
            <a:off x="8766987" y="26333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28C3A9-8CFC-AD2F-D443-0AF9B005E6C7}"/>
              </a:ext>
            </a:extLst>
          </p:cNvPr>
          <p:cNvCxnSpPr>
            <a:cxnSpLocks/>
          </p:cNvCxnSpPr>
          <p:nvPr/>
        </p:nvCxnSpPr>
        <p:spPr>
          <a:xfrm flipH="1">
            <a:off x="9925041" y="2673877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C95A6E-B17B-A185-DCEA-4BEA743BB645}"/>
              </a:ext>
            </a:extLst>
          </p:cNvPr>
          <p:cNvCxnSpPr>
            <a:cxnSpLocks/>
          </p:cNvCxnSpPr>
          <p:nvPr/>
        </p:nvCxnSpPr>
        <p:spPr>
          <a:xfrm flipH="1">
            <a:off x="10926856" y="2828036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95C4198-B7C6-E7F2-4F2A-D9E7F7DD306B}"/>
              </a:ext>
            </a:extLst>
          </p:cNvPr>
          <p:cNvSpPr txBox="1"/>
          <p:nvPr/>
        </p:nvSpPr>
        <p:spPr>
          <a:xfrm>
            <a:off x="9723331" y="24844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2D5768-66B2-BA93-BE4C-4919D013A880}"/>
              </a:ext>
            </a:extLst>
          </p:cNvPr>
          <p:cNvSpPr txBox="1"/>
          <p:nvPr/>
        </p:nvSpPr>
        <p:spPr>
          <a:xfrm>
            <a:off x="11006397" y="26333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FB45B-B955-7BE8-52B2-32368131912B}"/>
              </a:ext>
            </a:extLst>
          </p:cNvPr>
          <p:cNvCxnSpPr>
            <a:cxnSpLocks/>
          </p:cNvCxnSpPr>
          <p:nvPr/>
        </p:nvCxnSpPr>
        <p:spPr>
          <a:xfrm flipH="1">
            <a:off x="7685631" y="4592164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0019AF-145E-3A80-4E84-C303C265A1ED}"/>
              </a:ext>
            </a:extLst>
          </p:cNvPr>
          <p:cNvCxnSpPr>
            <a:cxnSpLocks/>
          </p:cNvCxnSpPr>
          <p:nvPr/>
        </p:nvCxnSpPr>
        <p:spPr>
          <a:xfrm flipH="1">
            <a:off x="8687446" y="4746323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2ECC838-F5A7-B4DB-8810-427DACA2762A}"/>
              </a:ext>
            </a:extLst>
          </p:cNvPr>
          <p:cNvSpPr txBox="1"/>
          <p:nvPr/>
        </p:nvSpPr>
        <p:spPr>
          <a:xfrm>
            <a:off x="7468046" y="44027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48D690-E3E5-D3E0-3E94-EF27A5F76489}"/>
              </a:ext>
            </a:extLst>
          </p:cNvPr>
          <p:cNvSpPr txBox="1"/>
          <p:nvPr/>
        </p:nvSpPr>
        <p:spPr>
          <a:xfrm>
            <a:off x="8766987" y="45516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AF55DF8-A013-1853-D5F7-17CCF45A7307}"/>
              </a:ext>
            </a:extLst>
          </p:cNvPr>
          <p:cNvCxnSpPr>
            <a:cxnSpLocks/>
          </p:cNvCxnSpPr>
          <p:nvPr/>
        </p:nvCxnSpPr>
        <p:spPr>
          <a:xfrm flipH="1">
            <a:off x="9925041" y="4592164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579B1F-0125-7D90-2A35-54E36F9CFA7A}"/>
              </a:ext>
            </a:extLst>
          </p:cNvPr>
          <p:cNvCxnSpPr>
            <a:cxnSpLocks/>
          </p:cNvCxnSpPr>
          <p:nvPr/>
        </p:nvCxnSpPr>
        <p:spPr>
          <a:xfrm flipH="1">
            <a:off x="10926856" y="4746323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71AD109-465D-E192-938D-A98D725C0B80}"/>
              </a:ext>
            </a:extLst>
          </p:cNvPr>
          <p:cNvSpPr txBox="1"/>
          <p:nvPr/>
        </p:nvSpPr>
        <p:spPr>
          <a:xfrm>
            <a:off x="9711426" y="44027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110703-3F61-52F1-38F4-E58681342F7E}"/>
              </a:ext>
            </a:extLst>
          </p:cNvPr>
          <p:cNvSpPr txBox="1"/>
          <p:nvPr/>
        </p:nvSpPr>
        <p:spPr>
          <a:xfrm>
            <a:off x="11006397" y="45516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896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>
            <a:extLst>
              <a:ext uri="{FF2B5EF4-FFF2-40B4-BE49-F238E27FC236}">
                <a16:creationId xmlns:a16="http://schemas.microsoft.com/office/drawing/2014/main" id="{B32C55D0-DD57-2E0F-69E5-B508FD85B30E}"/>
              </a:ext>
            </a:extLst>
          </p:cNvPr>
          <p:cNvSpPr/>
          <p:nvPr/>
        </p:nvSpPr>
        <p:spPr>
          <a:xfrm>
            <a:off x="7307113" y="4088446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7C0B4C5-737A-2287-546D-B7291DCA9CD7}"/>
              </a:ext>
            </a:extLst>
          </p:cNvPr>
          <p:cNvGrpSpPr/>
          <p:nvPr/>
        </p:nvGrpSpPr>
        <p:grpSpPr>
          <a:xfrm>
            <a:off x="7897702" y="4783350"/>
            <a:ext cx="286549" cy="286549"/>
            <a:chOff x="8644128" y="1757548"/>
            <a:chExt cx="417407" cy="417407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D30B7E53-C3F9-F877-C03F-DB932E9BD7D2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0" name="Multiply 115">
              <a:extLst>
                <a:ext uri="{FF2B5EF4-FFF2-40B4-BE49-F238E27FC236}">
                  <a16:creationId xmlns:a16="http://schemas.microsoft.com/office/drawing/2014/main" id="{F0929604-00A9-0B91-7424-65C2D5FDEE9A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1FF6D29-9DCB-9882-81BF-EBADFDB1946F}"/>
              </a:ext>
            </a:extLst>
          </p:cNvPr>
          <p:cNvCxnSpPr>
            <a:cxnSpLocks/>
          </p:cNvCxnSpPr>
          <p:nvPr/>
        </p:nvCxnSpPr>
        <p:spPr>
          <a:xfrm>
            <a:off x="7161635" y="421914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54E6381A-195D-1E0D-495F-84D699DBC580}"/>
              </a:ext>
            </a:extLst>
          </p:cNvPr>
          <p:cNvCxnSpPr>
            <a:cxnSpLocks/>
          </p:cNvCxnSpPr>
          <p:nvPr/>
        </p:nvCxnSpPr>
        <p:spPr>
          <a:xfrm>
            <a:off x="7161635" y="429251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B52E7FFA-2626-F26F-717E-9BD2FCC68DF7}"/>
              </a:ext>
            </a:extLst>
          </p:cNvPr>
          <p:cNvCxnSpPr>
            <a:cxnSpLocks/>
          </p:cNvCxnSpPr>
          <p:nvPr/>
        </p:nvCxnSpPr>
        <p:spPr>
          <a:xfrm>
            <a:off x="7161635" y="436589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BAC46CA-7FEB-9AFE-3691-497545EF2362}"/>
              </a:ext>
            </a:extLst>
          </p:cNvPr>
          <p:cNvCxnSpPr>
            <a:cxnSpLocks/>
          </p:cNvCxnSpPr>
          <p:nvPr/>
        </p:nvCxnSpPr>
        <p:spPr>
          <a:xfrm>
            <a:off x="7161635" y="443926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BC6D4FF-D273-FACA-64DC-4F9865ED01C0}"/>
              </a:ext>
            </a:extLst>
          </p:cNvPr>
          <p:cNvCxnSpPr>
            <a:cxnSpLocks/>
            <a:stCxn id="230" idx="0"/>
            <a:endCxn id="189" idx="0"/>
          </p:cNvCxnSpPr>
          <p:nvPr/>
        </p:nvCxnSpPr>
        <p:spPr>
          <a:xfrm>
            <a:off x="8040975" y="4635173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35C29EAC-4ED2-060F-5714-715C345FDCC3}"/>
              </a:ext>
            </a:extLst>
          </p:cNvPr>
          <p:cNvCxnSpPr>
            <a:cxnSpLocks/>
          </p:cNvCxnSpPr>
          <p:nvPr/>
        </p:nvCxnSpPr>
        <p:spPr>
          <a:xfrm>
            <a:off x="7871586" y="4219147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12CFD3D-C544-7BEB-6743-5CD4DFB25C03}"/>
              </a:ext>
            </a:extLst>
          </p:cNvPr>
          <p:cNvCxnSpPr>
            <a:cxnSpLocks/>
          </p:cNvCxnSpPr>
          <p:nvPr/>
        </p:nvCxnSpPr>
        <p:spPr>
          <a:xfrm>
            <a:off x="7981235" y="4292518"/>
            <a:ext cx="0" cy="28159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DA06D47-B4D5-E921-4905-C8AF9743B332}"/>
              </a:ext>
            </a:extLst>
          </p:cNvPr>
          <p:cNvCxnSpPr>
            <a:cxnSpLocks/>
          </p:cNvCxnSpPr>
          <p:nvPr/>
        </p:nvCxnSpPr>
        <p:spPr>
          <a:xfrm>
            <a:off x="8090884" y="436589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D1E94E4-FBAC-74D0-D089-02AFFE02C4A7}"/>
              </a:ext>
            </a:extLst>
          </p:cNvPr>
          <p:cNvCxnSpPr>
            <a:cxnSpLocks/>
          </p:cNvCxnSpPr>
          <p:nvPr/>
        </p:nvCxnSpPr>
        <p:spPr>
          <a:xfrm>
            <a:off x="8200533" y="443926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EBD6853-88A6-3944-906C-91335DA8900E}"/>
              </a:ext>
            </a:extLst>
          </p:cNvPr>
          <p:cNvGrpSpPr/>
          <p:nvPr/>
        </p:nvGrpSpPr>
        <p:grpSpPr>
          <a:xfrm>
            <a:off x="8791981" y="5254333"/>
            <a:ext cx="286549" cy="286549"/>
            <a:chOff x="9875536" y="2093245"/>
            <a:chExt cx="417407" cy="417407"/>
          </a:xfrm>
        </p:grpSpPr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A8A134B-FF7E-41AD-1312-0DEC7C502374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3" name="Plus 140">
              <a:extLst>
                <a:ext uri="{FF2B5EF4-FFF2-40B4-BE49-F238E27FC236}">
                  <a16:creationId xmlns:a16="http://schemas.microsoft.com/office/drawing/2014/main" id="{84AEED38-45D3-7E8B-D777-413128A5D020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13DFCCC-104D-C532-96F7-D41C0C4CA95B}"/>
              </a:ext>
            </a:extLst>
          </p:cNvPr>
          <p:cNvGrpSpPr/>
          <p:nvPr/>
        </p:nvGrpSpPr>
        <p:grpSpPr>
          <a:xfrm>
            <a:off x="7488333" y="4740623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7D841F51-552F-C24E-C090-8150B564A59D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" name="Triangle 142">
              <a:extLst>
                <a:ext uri="{FF2B5EF4-FFF2-40B4-BE49-F238E27FC236}">
                  <a16:creationId xmlns:a16="http://schemas.microsoft.com/office/drawing/2014/main" id="{6D38967B-EB27-0F2D-732D-A422B933AED2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93C2372F-6FE3-3F07-9B56-E4E10A20663D}"/>
              </a:ext>
            </a:extLst>
          </p:cNvPr>
          <p:cNvCxnSpPr>
            <a:cxnSpLocks/>
            <a:stCxn id="205" idx="3"/>
            <a:endCxn id="189" idx="2"/>
          </p:cNvCxnSpPr>
          <p:nvPr/>
        </p:nvCxnSpPr>
        <p:spPr>
          <a:xfrm flipV="1">
            <a:off x="7708040" y="4926625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E0BDDB66-2FA6-B3D2-914A-27A1C25668F0}"/>
              </a:ext>
            </a:extLst>
          </p:cNvPr>
          <p:cNvGrpSpPr/>
          <p:nvPr/>
        </p:nvGrpSpPr>
        <p:grpSpPr>
          <a:xfrm>
            <a:off x="9188418" y="4151824"/>
            <a:ext cx="199734" cy="501146"/>
            <a:chOff x="8465904" y="1703123"/>
            <a:chExt cx="290946" cy="548462"/>
          </a:xfrm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A3E22DF4-21DE-721A-7905-E2442107670A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10" name="Triangle 152">
              <a:extLst>
                <a:ext uri="{FF2B5EF4-FFF2-40B4-BE49-F238E27FC236}">
                  <a16:creationId xmlns:a16="http://schemas.microsoft.com/office/drawing/2014/main" id="{BDB5A2A8-4732-4F2B-F866-C2EDCE8A3A3B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08D80912-6B39-AC05-D005-2C7AFB94CA9D}"/>
              </a:ext>
            </a:extLst>
          </p:cNvPr>
          <p:cNvGrpSpPr/>
          <p:nvPr/>
        </p:nvGrpSpPr>
        <p:grpSpPr>
          <a:xfrm rot="16200000">
            <a:off x="8834780" y="5528983"/>
            <a:ext cx="199734" cy="375302"/>
            <a:chOff x="8465904" y="1703123"/>
            <a:chExt cx="290946" cy="546690"/>
          </a:xfrm>
        </p:grpSpPr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93F400A8-2AF5-B980-8573-E4A763A07B85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13" name="Triangle 155">
              <a:extLst>
                <a:ext uri="{FF2B5EF4-FFF2-40B4-BE49-F238E27FC236}">
                  <a16:creationId xmlns:a16="http://schemas.microsoft.com/office/drawing/2014/main" id="{8C2C0C36-0672-F66C-E870-7BF1F27D5297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3EBC795F-0AA2-668B-A5C1-E2F567F5CDB5}"/>
              </a:ext>
            </a:extLst>
          </p:cNvPr>
          <p:cNvCxnSpPr>
            <a:cxnSpLocks/>
            <a:stCxn id="202" idx="4"/>
            <a:endCxn id="212" idx="3"/>
          </p:cNvCxnSpPr>
          <p:nvPr/>
        </p:nvCxnSpPr>
        <p:spPr>
          <a:xfrm flipH="1">
            <a:off x="8934647" y="554088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nector: Elbow 214">
            <a:extLst>
              <a:ext uri="{FF2B5EF4-FFF2-40B4-BE49-F238E27FC236}">
                <a16:creationId xmlns:a16="http://schemas.microsoft.com/office/drawing/2014/main" id="{1F9C4602-A938-8EAD-DA01-9C6708D09D92}"/>
              </a:ext>
            </a:extLst>
          </p:cNvPr>
          <p:cNvCxnSpPr>
            <a:cxnSpLocks/>
            <a:stCxn id="189" idx="6"/>
            <a:endCxn id="202" idx="1"/>
          </p:cNvCxnSpPr>
          <p:nvPr/>
        </p:nvCxnSpPr>
        <p:spPr>
          <a:xfrm>
            <a:off x="8184251" y="492662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1B25EED8-DE65-6F2A-B621-F11B90D39C2F}"/>
              </a:ext>
            </a:extLst>
          </p:cNvPr>
          <p:cNvGrpSpPr/>
          <p:nvPr/>
        </p:nvGrpSpPr>
        <p:grpSpPr>
          <a:xfrm>
            <a:off x="8349895" y="5255661"/>
            <a:ext cx="286549" cy="286549"/>
            <a:chOff x="8644128" y="1757548"/>
            <a:chExt cx="417407" cy="417407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20204121-01C7-688C-3C89-D4EEC5C6CC98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8" name="Multiply 115">
              <a:extLst>
                <a:ext uri="{FF2B5EF4-FFF2-40B4-BE49-F238E27FC236}">
                  <a16:creationId xmlns:a16="http://schemas.microsoft.com/office/drawing/2014/main" id="{02B1D176-7B33-2C0F-4B33-BBCCF7CECA76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219" name="Trapezium 123">
            <a:extLst>
              <a:ext uri="{FF2B5EF4-FFF2-40B4-BE49-F238E27FC236}">
                <a16:creationId xmlns:a16="http://schemas.microsoft.com/office/drawing/2014/main" id="{865A7379-1420-9EC1-BA19-53E00B33378F}"/>
              </a:ext>
            </a:extLst>
          </p:cNvPr>
          <p:cNvSpPr/>
          <p:nvPr/>
        </p:nvSpPr>
        <p:spPr>
          <a:xfrm rot="10800000">
            <a:off x="8273960" y="469085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997CEBC7-185B-26F2-0D86-2E111C21DB73}"/>
              </a:ext>
            </a:extLst>
          </p:cNvPr>
          <p:cNvCxnSpPr>
            <a:cxnSpLocks/>
            <a:stCxn id="219" idx="0"/>
            <a:endCxn id="217" idx="0"/>
          </p:cNvCxnSpPr>
          <p:nvPr/>
        </p:nvCxnSpPr>
        <p:spPr>
          <a:xfrm>
            <a:off x="8493168" y="4801363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3456F1BA-4033-33E4-D67F-75542C0472EB}"/>
              </a:ext>
            </a:extLst>
          </p:cNvPr>
          <p:cNvCxnSpPr>
            <a:cxnSpLocks/>
          </p:cNvCxnSpPr>
          <p:nvPr/>
        </p:nvCxnSpPr>
        <p:spPr>
          <a:xfrm>
            <a:off x="8323779" y="421601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F053609A-E427-D1EC-EA3E-7EF49505323C}"/>
              </a:ext>
            </a:extLst>
          </p:cNvPr>
          <p:cNvCxnSpPr>
            <a:cxnSpLocks/>
          </p:cNvCxnSpPr>
          <p:nvPr/>
        </p:nvCxnSpPr>
        <p:spPr>
          <a:xfrm>
            <a:off x="8433428" y="429251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BFDC02EE-4714-C33F-3C24-B69E4C7F5CC1}"/>
              </a:ext>
            </a:extLst>
          </p:cNvPr>
          <p:cNvCxnSpPr>
            <a:cxnSpLocks/>
          </p:cNvCxnSpPr>
          <p:nvPr/>
        </p:nvCxnSpPr>
        <p:spPr>
          <a:xfrm>
            <a:off x="8543077" y="4365890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531851CA-E1C6-396F-D9A6-5BC476B861F1}"/>
              </a:ext>
            </a:extLst>
          </p:cNvPr>
          <p:cNvCxnSpPr>
            <a:cxnSpLocks/>
          </p:cNvCxnSpPr>
          <p:nvPr/>
        </p:nvCxnSpPr>
        <p:spPr>
          <a:xfrm>
            <a:off x="8652726" y="4439261"/>
            <a:ext cx="0" cy="2544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96AF28AD-260D-B2D7-7E11-B99219DE9B57}"/>
              </a:ext>
            </a:extLst>
          </p:cNvPr>
          <p:cNvGrpSpPr/>
          <p:nvPr/>
        </p:nvGrpSpPr>
        <p:grpSpPr>
          <a:xfrm>
            <a:off x="7486520" y="5212934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3DD275A-6219-5AA1-0742-9979A78022F0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Triangle 142">
              <a:extLst>
                <a:ext uri="{FF2B5EF4-FFF2-40B4-BE49-F238E27FC236}">
                  <a16:creationId xmlns:a16="http://schemas.microsoft.com/office/drawing/2014/main" id="{1F1E2A37-CF79-B8D4-4E30-05CE61C77CF8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ADD56EA-FFBB-F610-7C41-3FBC95F5B914}"/>
              </a:ext>
            </a:extLst>
          </p:cNvPr>
          <p:cNvCxnSpPr>
            <a:cxnSpLocks/>
            <a:stCxn id="226" idx="3"/>
            <a:endCxn id="217" idx="2"/>
          </p:cNvCxnSpPr>
          <p:nvPr/>
        </p:nvCxnSpPr>
        <p:spPr>
          <a:xfrm flipV="1">
            <a:off x="7706227" y="5398936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1DE0C8F2-B69B-57EE-57EA-970ADC4E4ABA}"/>
              </a:ext>
            </a:extLst>
          </p:cNvPr>
          <p:cNvCxnSpPr>
            <a:cxnSpLocks/>
            <a:stCxn id="217" idx="6"/>
            <a:endCxn id="202" idx="2"/>
          </p:cNvCxnSpPr>
          <p:nvPr/>
        </p:nvCxnSpPr>
        <p:spPr>
          <a:xfrm flipV="1">
            <a:off x="8636444" y="539760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rapezium 123">
            <a:extLst>
              <a:ext uri="{FF2B5EF4-FFF2-40B4-BE49-F238E27FC236}">
                <a16:creationId xmlns:a16="http://schemas.microsoft.com/office/drawing/2014/main" id="{902585AB-5F04-6771-4ED8-F699737F0639}"/>
              </a:ext>
            </a:extLst>
          </p:cNvPr>
          <p:cNvSpPr/>
          <p:nvPr/>
        </p:nvSpPr>
        <p:spPr>
          <a:xfrm rot="10800000">
            <a:off x="7821766" y="452466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B4A0F2F8-1555-BB94-5DA8-81D7368F32ED}"/>
              </a:ext>
            </a:extLst>
          </p:cNvPr>
          <p:cNvSpPr/>
          <p:nvPr/>
        </p:nvSpPr>
        <p:spPr>
          <a:xfrm>
            <a:off x="9546731" y="4088565"/>
            <a:ext cx="1964026" cy="16205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24A5A760-FA81-E436-EE1C-6CC5EEE97454}"/>
              </a:ext>
            </a:extLst>
          </p:cNvPr>
          <p:cNvGrpSpPr/>
          <p:nvPr/>
        </p:nvGrpSpPr>
        <p:grpSpPr>
          <a:xfrm>
            <a:off x="10137320" y="4783350"/>
            <a:ext cx="286549" cy="286549"/>
            <a:chOff x="8644128" y="1757548"/>
            <a:chExt cx="417407" cy="417407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142B380D-7BA6-FED2-B18E-C578C9637498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4" name="Multiply 115">
              <a:extLst>
                <a:ext uri="{FF2B5EF4-FFF2-40B4-BE49-F238E27FC236}">
                  <a16:creationId xmlns:a16="http://schemas.microsoft.com/office/drawing/2014/main" id="{1F4D4521-7012-4697-F123-B8CDE2D86B12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726F9795-AD9C-3054-B6BC-5FFEAB9B87F5}"/>
              </a:ext>
            </a:extLst>
          </p:cNvPr>
          <p:cNvCxnSpPr>
            <a:cxnSpLocks/>
          </p:cNvCxnSpPr>
          <p:nvPr/>
        </p:nvCxnSpPr>
        <p:spPr>
          <a:xfrm>
            <a:off x="9401253" y="421914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6F31A0E-7C70-C9EA-668C-017F68E5BADA}"/>
              </a:ext>
            </a:extLst>
          </p:cNvPr>
          <p:cNvCxnSpPr>
            <a:cxnSpLocks/>
          </p:cNvCxnSpPr>
          <p:nvPr/>
        </p:nvCxnSpPr>
        <p:spPr>
          <a:xfrm>
            <a:off x="9401253" y="429251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C735CEA-4AAC-B783-0653-55F832385292}"/>
              </a:ext>
            </a:extLst>
          </p:cNvPr>
          <p:cNvCxnSpPr>
            <a:cxnSpLocks/>
          </p:cNvCxnSpPr>
          <p:nvPr/>
        </p:nvCxnSpPr>
        <p:spPr>
          <a:xfrm>
            <a:off x="9401253" y="436589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31B7491-30C8-956F-C205-DA25160769F5}"/>
              </a:ext>
            </a:extLst>
          </p:cNvPr>
          <p:cNvCxnSpPr>
            <a:cxnSpLocks/>
          </p:cNvCxnSpPr>
          <p:nvPr/>
        </p:nvCxnSpPr>
        <p:spPr>
          <a:xfrm>
            <a:off x="9401253" y="443926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56C4D1C2-4E26-D38E-BD19-9A2EB2007C58}"/>
              </a:ext>
            </a:extLst>
          </p:cNvPr>
          <p:cNvCxnSpPr>
            <a:cxnSpLocks/>
            <a:stCxn id="273" idx="0"/>
            <a:endCxn id="233" idx="0"/>
          </p:cNvCxnSpPr>
          <p:nvPr/>
        </p:nvCxnSpPr>
        <p:spPr>
          <a:xfrm>
            <a:off x="10280593" y="4635173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571627FF-B0E7-42B9-703B-C48555D9B917}"/>
              </a:ext>
            </a:extLst>
          </p:cNvPr>
          <p:cNvCxnSpPr>
            <a:cxnSpLocks/>
          </p:cNvCxnSpPr>
          <p:nvPr/>
        </p:nvCxnSpPr>
        <p:spPr>
          <a:xfrm>
            <a:off x="10111204" y="4219147"/>
            <a:ext cx="0" cy="35496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8E015440-9927-DDD1-F277-CCB30383CD07}"/>
              </a:ext>
            </a:extLst>
          </p:cNvPr>
          <p:cNvCxnSpPr>
            <a:cxnSpLocks/>
          </p:cNvCxnSpPr>
          <p:nvPr/>
        </p:nvCxnSpPr>
        <p:spPr>
          <a:xfrm>
            <a:off x="10220853" y="4292518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280D198E-EBE9-4980-9671-E84F6DFDC041}"/>
              </a:ext>
            </a:extLst>
          </p:cNvPr>
          <p:cNvCxnSpPr>
            <a:cxnSpLocks/>
          </p:cNvCxnSpPr>
          <p:nvPr/>
        </p:nvCxnSpPr>
        <p:spPr>
          <a:xfrm>
            <a:off x="10330502" y="436589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14A03345-D9D0-6487-5A3D-FAC55B21A898}"/>
              </a:ext>
            </a:extLst>
          </p:cNvPr>
          <p:cNvCxnSpPr>
            <a:cxnSpLocks/>
          </p:cNvCxnSpPr>
          <p:nvPr/>
        </p:nvCxnSpPr>
        <p:spPr>
          <a:xfrm>
            <a:off x="10440151" y="443926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8BB8CF5-6410-FB79-5D1E-B39605A38439}"/>
              </a:ext>
            </a:extLst>
          </p:cNvPr>
          <p:cNvGrpSpPr/>
          <p:nvPr/>
        </p:nvGrpSpPr>
        <p:grpSpPr>
          <a:xfrm>
            <a:off x="11031599" y="5254333"/>
            <a:ext cx="286549" cy="286549"/>
            <a:chOff x="9875536" y="2093245"/>
            <a:chExt cx="417407" cy="417407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2E38F2A6-A838-8D79-7950-8A6BB12F141F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6" name="Plus 140">
              <a:extLst>
                <a:ext uri="{FF2B5EF4-FFF2-40B4-BE49-F238E27FC236}">
                  <a16:creationId xmlns:a16="http://schemas.microsoft.com/office/drawing/2014/main" id="{68DF9CC9-158B-71DD-7D21-57FD5F0490B2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66D4F0CA-08F5-0BD4-11E7-F84E4B77CB33}"/>
              </a:ext>
            </a:extLst>
          </p:cNvPr>
          <p:cNvGrpSpPr/>
          <p:nvPr/>
        </p:nvGrpSpPr>
        <p:grpSpPr>
          <a:xfrm>
            <a:off x="9727951" y="4740623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EBED8AF-68CB-AE91-778F-68EFA3F5224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9" name="Triangle 142">
              <a:extLst>
                <a:ext uri="{FF2B5EF4-FFF2-40B4-BE49-F238E27FC236}">
                  <a16:creationId xmlns:a16="http://schemas.microsoft.com/office/drawing/2014/main" id="{58AA6E99-83C1-767C-A1E6-9946AAB4EEBC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D1D71384-4854-D4DE-1400-94C6B60F79AD}"/>
              </a:ext>
            </a:extLst>
          </p:cNvPr>
          <p:cNvCxnSpPr>
            <a:cxnSpLocks/>
            <a:stCxn id="248" idx="3"/>
            <a:endCxn id="233" idx="2"/>
          </p:cNvCxnSpPr>
          <p:nvPr/>
        </p:nvCxnSpPr>
        <p:spPr>
          <a:xfrm flipV="1">
            <a:off x="9947658" y="4926625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3200EDAF-BE72-79ED-4466-F541304161CA}"/>
              </a:ext>
            </a:extLst>
          </p:cNvPr>
          <p:cNvGrpSpPr/>
          <p:nvPr/>
        </p:nvGrpSpPr>
        <p:grpSpPr>
          <a:xfrm>
            <a:off x="11428036" y="4151824"/>
            <a:ext cx="199734" cy="501146"/>
            <a:chOff x="8465904" y="1703123"/>
            <a:chExt cx="290946" cy="548462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CFA8201A-2253-BF20-E1EF-1F959608343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53" name="Triangle 152">
              <a:extLst>
                <a:ext uri="{FF2B5EF4-FFF2-40B4-BE49-F238E27FC236}">
                  <a16:creationId xmlns:a16="http://schemas.microsoft.com/office/drawing/2014/main" id="{C9AA6DE0-0FB7-4CDB-EC1F-F9EB86BF7DB0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2D453B5E-3610-0288-CA68-05D6F9295A65}"/>
              </a:ext>
            </a:extLst>
          </p:cNvPr>
          <p:cNvGrpSpPr/>
          <p:nvPr/>
        </p:nvGrpSpPr>
        <p:grpSpPr>
          <a:xfrm rot="16200000">
            <a:off x="11074398" y="5528983"/>
            <a:ext cx="199734" cy="375302"/>
            <a:chOff x="8465904" y="1703123"/>
            <a:chExt cx="290946" cy="546690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C2703EA3-9859-70F2-D352-92A804CFD36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56" name="Triangle 155">
              <a:extLst>
                <a:ext uri="{FF2B5EF4-FFF2-40B4-BE49-F238E27FC236}">
                  <a16:creationId xmlns:a16="http://schemas.microsoft.com/office/drawing/2014/main" id="{C0690E07-7C74-DAE2-DEE2-57BBA2CE5056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DFF985F1-4D2E-5546-6A5F-6F36BB432349}"/>
              </a:ext>
            </a:extLst>
          </p:cNvPr>
          <p:cNvCxnSpPr>
            <a:cxnSpLocks/>
            <a:stCxn id="245" idx="4"/>
            <a:endCxn id="255" idx="3"/>
          </p:cNvCxnSpPr>
          <p:nvPr/>
        </p:nvCxnSpPr>
        <p:spPr>
          <a:xfrm flipH="1">
            <a:off x="11174265" y="554088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or: Elbow 257">
            <a:extLst>
              <a:ext uri="{FF2B5EF4-FFF2-40B4-BE49-F238E27FC236}">
                <a16:creationId xmlns:a16="http://schemas.microsoft.com/office/drawing/2014/main" id="{903B6CBF-3691-17BE-22D7-596CEAFC9480}"/>
              </a:ext>
            </a:extLst>
          </p:cNvPr>
          <p:cNvCxnSpPr>
            <a:cxnSpLocks/>
            <a:stCxn id="233" idx="6"/>
            <a:endCxn id="245" idx="1"/>
          </p:cNvCxnSpPr>
          <p:nvPr/>
        </p:nvCxnSpPr>
        <p:spPr>
          <a:xfrm>
            <a:off x="10423869" y="492662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7CCB5F13-545E-D90B-3A99-B69AADDB2A80}"/>
              </a:ext>
            </a:extLst>
          </p:cNvPr>
          <p:cNvGrpSpPr/>
          <p:nvPr/>
        </p:nvGrpSpPr>
        <p:grpSpPr>
          <a:xfrm>
            <a:off x="10589513" y="5255661"/>
            <a:ext cx="286549" cy="286549"/>
            <a:chOff x="8644128" y="1757548"/>
            <a:chExt cx="417407" cy="417407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26A77F9-9768-D7D6-DD17-37BC4D2BDE81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1" name="Multiply 115">
              <a:extLst>
                <a:ext uri="{FF2B5EF4-FFF2-40B4-BE49-F238E27FC236}">
                  <a16:creationId xmlns:a16="http://schemas.microsoft.com/office/drawing/2014/main" id="{AF2CE481-9786-C641-943B-550DD9B0ED34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262" name="Trapezium 123">
            <a:extLst>
              <a:ext uri="{FF2B5EF4-FFF2-40B4-BE49-F238E27FC236}">
                <a16:creationId xmlns:a16="http://schemas.microsoft.com/office/drawing/2014/main" id="{803207A8-601A-BF7B-7F72-36B7A1795A6F}"/>
              </a:ext>
            </a:extLst>
          </p:cNvPr>
          <p:cNvSpPr/>
          <p:nvPr/>
        </p:nvSpPr>
        <p:spPr>
          <a:xfrm rot="10800000">
            <a:off x="10513578" y="469085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64A8D868-7E88-F406-A43F-266A56D4DF56}"/>
              </a:ext>
            </a:extLst>
          </p:cNvPr>
          <p:cNvCxnSpPr>
            <a:cxnSpLocks/>
            <a:stCxn id="262" idx="0"/>
            <a:endCxn id="260" idx="0"/>
          </p:cNvCxnSpPr>
          <p:nvPr/>
        </p:nvCxnSpPr>
        <p:spPr>
          <a:xfrm>
            <a:off x="10732786" y="4801363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A799C7DB-0557-D24F-55CA-65EF573DED00}"/>
              </a:ext>
            </a:extLst>
          </p:cNvPr>
          <p:cNvCxnSpPr>
            <a:cxnSpLocks/>
          </p:cNvCxnSpPr>
          <p:nvPr/>
        </p:nvCxnSpPr>
        <p:spPr>
          <a:xfrm>
            <a:off x="10563397" y="421601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C912CB66-5D8B-0ED1-51B6-F4FCC926461F}"/>
              </a:ext>
            </a:extLst>
          </p:cNvPr>
          <p:cNvCxnSpPr>
            <a:cxnSpLocks/>
          </p:cNvCxnSpPr>
          <p:nvPr/>
        </p:nvCxnSpPr>
        <p:spPr>
          <a:xfrm>
            <a:off x="10673046" y="429251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3B7C1E81-032B-D0CA-B3A0-BC1E634425D9}"/>
              </a:ext>
            </a:extLst>
          </p:cNvPr>
          <p:cNvCxnSpPr>
            <a:cxnSpLocks/>
          </p:cNvCxnSpPr>
          <p:nvPr/>
        </p:nvCxnSpPr>
        <p:spPr>
          <a:xfrm>
            <a:off x="10782695" y="4365890"/>
            <a:ext cx="0" cy="32778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8AE833DD-82A1-990F-D193-E7DEE2362D7E}"/>
              </a:ext>
            </a:extLst>
          </p:cNvPr>
          <p:cNvCxnSpPr>
            <a:cxnSpLocks/>
          </p:cNvCxnSpPr>
          <p:nvPr/>
        </p:nvCxnSpPr>
        <p:spPr>
          <a:xfrm>
            <a:off x="10892344" y="4439261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0B3089D8-85AB-067B-729E-5988540A48C1}"/>
              </a:ext>
            </a:extLst>
          </p:cNvPr>
          <p:cNvGrpSpPr/>
          <p:nvPr/>
        </p:nvGrpSpPr>
        <p:grpSpPr>
          <a:xfrm>
            <a:off x="9726138" y="5212934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CBA55B5B-533A-4419-5922-A872BE30ECB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" name="Triangle 142">
              <a:extLst>
                <a:ext uri="{FF2B5EF4-FFF2-40B4-BE49-F238E27FC236}">
                  <a16:creationId xmlns:a16="http://schemas.microsoft.com/office/drawing/2014/main" id="{0F65B695-26AE-957A-964F-D0110391C429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02EC6484-CFF9-6239-1AD2-33624E3EE95B}"/>
              </a:ext>
            </a:extLst>
          </p:cNvPr>
          <p:cNvCxnSpPr>
            <a:cxnSpLocks/>
            <a:stCxn id="269" idx="3"/>
            <a:endCxn id="260" idx="2"/>
          </p:cNvCxnSpPr>
          <p:nvPr/>
        </p:nvCxnSpPr>
        <p:spPr>
          <a:xfrm flipV="1">
            <a:off x="9945845" y="5398936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CBBDD343-42F0-8FBE-0954-EEDD83E6A7DA}"/>
              </a:ext>
            </a:extLst>
          </p:cNvPr>
          <p:cNvCxnSpPr>
            <a:cxnSpLocks/>
            <a:stCxn id="260" idx="6"/>
            <a:endCxn id="245" idx="2"/>
          </p:cNvCxnSpPr>
          <p:nvPr/>
        </p:nvCxnSpPr>
        <p:spPr>
          <a:xfrm flipV="1">
            <a:off x="10876062" y="539760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rapezium 123">
            <a:extLst>
              <a:ext uri="{FF2B5EF4-FFF2-40B4-BE49-F238E27FC236}">
                <a16:creationId xmlns:a16="http://schemas.microsoft.com/office/drawing/2014/main" id="{C3A4C7ED-D17C-605B-1E0A-1201E7D5A10D}"/>
              </a:ext>
            </a:extLst>
          </p:cNvPr>
          <p:cNvSpPr/>
          <p:nvPr/>
        </p:nvSpPr>
        <p:spPr>
          <a:xfrm rot="10800000">
            <a:off x="10061384" y="452466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74" name="Connector: Elbow 273">
            <a:extLst>
              <a:ext uri="{FF2B5EF4-FFF2-40B4-BE49-F238E27FC236}">
                <a16:creationId xmlns:a16="http://schemas.microsoft.com/office/drawing/2014/main" id="{A2FF7D7F-68D1-B420-6EF1-6423C89E70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88358" y="4555691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nector: Elbow 274">
            <a:extLst>
              <a:ext uri="{FF2B5EF4-FFF2-40B4-BE49-F238E27FC236}">
                <a16:creationId xmlns:a16="http://schemas.microsoft.com/office/drawing/2014/main" id="{80A20DD8-3812-6122-B1EE-9D52B0D4C71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532672" y="4555691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24A7FDC-2518-1619-228B-D4024DAF326F}"/>
              </a:ext>
            </a:extLst>
          </p:cNvPr>
          <p:cNvSpPr/>
          <p:nvPr/>
        </p:nvSpPr>
        <p:spPr>
          <a:xfrm>
            <a:off x="7307113" y="2175859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5D6D968C-CE4F-12EB-A51C-6B0F0392F2BE}"/>
              </a:ext>
            </a:extLst>
          </p:cNvPr>
          <p:cNvGrpSpPr/>
          <p:nvPr/>
        </p:nvGrpSpPr>
        <p:grpSpPr>
          <a:xfrm>
            <a:off x="7897702" y="2870763"/>
            <a:ext cx="286549" cy="286549"/>
            <a:chOff x="8644128" y="1757548"/>
            <a:chExt cx="417407" cy="417407"/>
          </a:xfrm>
        </p:grpSpPr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7A705345-9E22-4B6C-AE78-139606C034BF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79" name="Multiply 115">
              <a:extLst>
                <a:ext uri="{FF2B5EF4-FFF2-40B4-BE49-F238E27FC236}">
                  <a16:creationId xmlns:a16="http://schemas.microsoft.com/office/drawing/2014/main" id="{3DE75E7F-8AD8-B607-904F-CAF67698751B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A453D408-54A5-F1E8-01B3-426BE76C0947}"/>
              </a:ext>
            </a:extLst>
          </p:cNvPr>
          <p:cNvCxnSpPr>
            <a:cxnSpLocks/>
          </p:cNvCxnSpPr>
          <p:nvPr/>
        </p:nvCxnSpPr>
        <p:spPr>
          <a:xfrm>
            <a:off x="7161635" y="230656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EF7E0AD5-322F-383A-5C6A-2D2E96D022C5}"/>
              </a:ext>
            </a:extLst>
          </p:cNvPr>
          <p:cNvCxnSpPr>
            <a:cxnSpLocks/>
          </p:cNvCxnSpPr>
          <p:nvPr/>
        </p:nvCxnSpPr>
        <p:spPr>
          <a:xfrm>
            <a:off x="7161635" y="237993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C64A77F2-DA24-6FCA-A636-B7FC8B696B2F}"/>
              </a:ext>
            </a:extLst>
          </p:cNvPr>
          <p:cNvCxnSpPr>
            <a:cxnSpLocks/>
          </p:cNvCxnSpPr>
          <p:nvPr/>
        </p:nvCxnSpPr>
        <p:spPr>
          <a:xfrm>
            <a:off x="7161635" y="2453303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DC000EE9-308C-FE81-502A-3E4506D05FA4}"/>
              </a:ext>
            </a:extLst>
          </p:cNvPr>
          <p:cNvCxnSpPr>
            <a:cxnSpLocks/>
          </p:cNvCxnSpPr>
          <p:nvPr/>
        </p:nvCxnSpPr>
        <p:spPr>
          <a:xfrm>
            <a:off x="7161635" y="2526675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31B1036A-8B1A-28B7-9D81-1BBBF3A529F7}"/>
              </a:ext>
            </a:extLst>
          </p:cNvPr>
          <p:cNvCxnSpPr>
            <a:cxnSpLocks/>
            <a:stCxn id="318" idx="0"/>
            <a:endCxn id="278" idx="0"/>
          </p:cNvCxnSpPr>
          <p:nvPr/>
        </p:nvCxnSpPr>
        <p:spPr>
          <a:xfrm>
            <a:off x="8040975" y="2722586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30E5D144-94A0-BA47-2705-C730CA57F8C8}"/>
              </a:ext>
            </a:extLst>
          </p:cNvPr>
          <p:cNvCxnSpPr>
            <a:cxnSpLocks/>
          </p:cNvCxnSpPr>
          <p:nvPr/>
        </p:nvCxnSpPr>
        <p:spPr>
          <a:xfrm>
            <a:off x="7871586" y="2306560"/>
            <a:ext cx="0" cy="35496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4FB91920-4DEF-911A-C465-5B9A133692D9}"/>
              </a:ext>
            </a:extLst>
          </p:cNvPr>
          <p:cNvCxnSpPr>
            <a:cxnSpLocks/>
          </p:cNvCxnSpPr>
          <p:nvPr/>
        </p:nvCxnSpPr>
        <p:spPr>
          <a:xfrm>
            <a:off x="7981235" y="2379931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61830AA3-F3BF-7A8B-198D-9186255AD807}"/>
              </a:ext>
            </a:extLst>
          </p:cNvPr>
          <p:cNvCxnSpPr>
            <a:cxnSpLocks/>
          </p:cNvCxnSpPr>
          <p:nvPr/>
        </p:nvCxnSpPr>
        <p:spPr>
          <a:xfrm>
            <a:off x="8090884" y="2453303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07E6F220-85DA-C5EA-90DC-EBF2FED1B8A8}"/>
              </a:ext>
            </a:extLst>
          </p:cNvPr>
          <p:cNvCxnSpPr>
            <a:cxnSpLocks/>
          </p:cNvCxnSpPr>
          <p:nvPr/>
        </p:nvCxnSpPr>
        <p:spPr>
          <a:xfrm>
            <a:off x="8200533" y="2526674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DEE6BF0A-A11C-B8F1-B93E-D0994D12B8D0}"/>
              </a:ext>
            </a:extLst>
          </p:cNvPr>
          <p:cNvGrpSpPr/>
          <p:nvPr/>
        </p:nvGrpSpPr>
        <p:grpSpPr>
          <a:xfrm>
            <a:off x="8791981" y="3341746"/>
            <a:ext cx="286549" cy="286549"/>
            <a:chOff x="9875536" y="2093245"/>
            <a:chExt cx="417407" cy="417407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4099D078-2AA4-B761-8EC2-47AFE767761F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91" name="Plus 140">
              <a:extLst>
                <a:ext uri="{FF2B5EF4-FFF2-40B4-BE49-F238E27FC236}">
                  <a16:creationId xmlns:a16="http://schemas.microsoft.com/office/drawing/2014/main" id="{BB834375-E273-C304-18CE-9E265CDEF1AC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EB32A166-0047-4306-F0D9-9A6E4533A407}"/>
              </a:ext>
            </a:extLst>
          </p:cNvPr>
          <p:cNvGrpSpPr/>
          <p:nvPr/>
        </p:nvGrpSpPr>
        <p:grpSpPr>
          <a:xfrm>
            <a:off x="7488333" y="2828036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CC3E8C73-D526-42D0-19E1-56E37C1483F7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4" name="Triangle 142">
              <a:extLst>
                <a:ext uri="{FF2B5EF4-FFF2-40B4-BE49-F238E27FC236}">
                  <a16:creationId xmlns:a16="http://schemas.microsoft.com/office/drawing/2014/main" id="{80296F3A-34BC-F5B5-4B17-04FF923814BA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1E127EF3-73F3-6821-1F9C-11F86559D8B8}"/>
              </a:ext>
            </a:extLst>
          </p:cNvPr>
          <p:cNvCxnSpPr>
            <a:cxnSpLocks/>
            <a:stCxn id="293" idx="3"/>
            <a:endCxn id="278" idx="2"/>
          </p:cNvCxnSpPr>
          <p:nvPr/>
        </p:nvCxnSpPr>
        <p:spPr>
          <a:xfrm flipV="1">
            <a:off x="7708040" y="3014038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AEC153C2-1DD6-4156-A349-1FBF9A2F06DB}"/>
              </a:ext>
            </a:extLst>
          </p:cNvPr>
          <p:cNvGrpSpPr/>
          <p:nvPr/>
        </p:nvGrpSpPr>
        <p:grpSpPr>
          <a:xfrm>
            <a:off x="9188418" y="2239237"/>
            <a:ext cx="199734" cy="501146"/>
            <a:chOff x="8465904" y="1703123"/>
            <a:chExt cx="290946" cy="548462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90108849-8E3B-CE93-EA05-7E7A45E9382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98" name="Triangle 152">
              <a:extLst>
                <a:ext uri="{FF2B5EF4-FFF2-40B4-BE49-F238E27FC236}">
                  <a16:creationId xmlns:a16="http://schemas.microsoft.com/office/drawing/2014/main" id="{83D0FCA3-10C8-9866-9127-D22053F74ED5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CD63A8C1-84F9-EAE2-4C7E-FF8922EE984E}"/>
              </a:ext>
            </a:extLst>
          </p:cNvPr>
          <p:cNvGrpSpPr/>
          <p:nvPr/>
        </p:nvGrpSpPr>
        <p:grpSpPr>
          <a:xfrm rot="16200000">
            <a:off x="8834780" y="3616396"/>
            <a:ext cx="199734" cy="375302"/>
            <a:chOff x="8465904" y="1703123"/>
            <a:chExt cx="290946" cy="546690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B9933A7-43A2-88DA-76C9-FC972625C85F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01" name="Triangle 155">
              <a:extLst>
                <a:ext uri="{FF2B5EF4-FFF2-40B4-BE49-F238E27FC236}">
                  <a16:creationId xmlns:a16="http://schemas.microsoft.com/office/drawing/2014/main" id="{11A07120-5B95-BC0D-284A-761ACC694085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6BDAC9C2-6611-8D2B-08BA-A76C38A955BD}"/>
              </a:ext>
            </a:extLst>
          </p:cNvPr>
          <p:cNvCxnSpPr>
            <a:cxnSpLocks/>
            <a:stCxn id="290" idx="4"/>
            <a:endCxn id="300" idx="3"/>
          </p:cNvCxnSpPr>
          <p:nvPr/>
        </p:nvCxnSpPr>
        <p:spPr>
          <a:xfrm flipH="1">
            <a:off x="8934647" y="3628295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Connector: Elbow 302">
            <a:extLst>
              <a:ext uri="{FF2B5EF4-FFF2-40B4-BE49-F238E27FC236}">
                <a16:creationId xmlns:a16="http://schemas.microsoft.com/office/drawing/2014/main" id="{193D4E88-8DC7-2E0A-76C8-AE60EF75C349}"/>
              </a:ext>
            </a:extLst>
          </p:cNvPr>
          <p:cNvCxnSpPr>
            <a:cxnSpLocks/>
            <a:stCxn id="278" idx="6"/>
            <a:endCxn id="290" idx="1"/>
          </p:cNvCxnSpPr>
          <p:nvPr/>
        </p:nvCxnSpPr>
        <p:spPr>
          <a:xfrm>
            <a:off x="8184251" y="3014038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1560A1E8-ED68-E079-325F-C8A7E2687F88}"/>
              </a:ext>
            </a:extLst>
          </p:cNvPr>
          <p:cNvGrpSpPr/>
          <p:nvPr/>
        </p:nvGrpSpPr>
        <p:grpSpPr>
          <a:xfrm>
            <a:off x="8349895" y="3343074"/>
            <a:ext cx="286549" cy="286549"/>
            <a:chOff x="8644128" y="1757548"/>
            <a:chExt cx="417407" cy="417407"/>
          </a:xfrm>
        </p:grpSpPr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CDF68F95-7F2A-1985-69F4-D7B05D3BC0DD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6" name="Multiply 115">
              <a:extLst>
                <a:ext uri="{FF2B5EF4-FFF2-40B4-BE49-F238E27FC236}">
                  <a16:creationId xmlns:a16="http://schemas.microsoft.com/office/drawing/2014/main" id="{ADBF4248-D25C-DF80-D660-684A84A957CC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07" name="Trapezium 123">
            <a:extLst>
              <a:ext uri="{FF2B5EF4-FFF2-40B4-BE49-F238E27FC236}">
                <a16:creationId xmlns:a16="http://schemas.microsoft.com/office/drawing/2014/main" id="{1B394117-AE28-72D2-BA97-98B8D5F90E4D}"/>
              </a:ext>
            </a:extLst>
          </p:cNvPr>
          <p:cNvSpPr/>
          <p:nvPr/>
        </p:nvSpPr>
        <p:spPr>
          <a:xfrm rot="10800000">
            <a:off x="8273960" y="277826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5614C5E1-30F1-1714-A412-4CA28AAB6FCC}"/>
              </a:ext>
            </a:extLst>
          </p:cNvPr>
          <p:cNvCxnSpPr>
            <a:cxnSpLocks/>
            <a:stCxn id="307" idx="0"/>
            <a:endCxn id="305" idx="0"/>
          </p:cNvCxnSpPr>
          <p:nvPr/>
        </p:nvCxnSpPr>
        <p:spPr>
          <a:xfrm>
            <a:off x="8493168" y="2888776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0D475875-FA70-61D4-B0B0-36E2AD6872F0}"/>
              </a:ext>
            </a:extLst>
          </p:cNvPr>
          <p:cNvCxnSpPr>
            <a:cxnSpLocks/>
          </p:cNvCxnSpPr>
          <p:nvPr/>
        </p:nvCxnSpPr>
        <p:spPr>
          <a:xfrm>
            <a:off x="8323779" y="2303428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19B60319-FEEB-28BF-1C94-A2D78C3737BF}"/>
              </a:ext>
            </a:extLst>
          </p:cNvPr>
          <p:cNvCxnSpPr>
            <a:cxnSpLocks/>
          </p:cNvCxnSpPr>
          <p:nvPr/>
        </p:nvCxnSpPr>
        <p:spPr>
          <a:xfrm>
            <a:off x="8433428" y="2379931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687EA904-53DC-8A82-BA1B-8667F7237293}"/>
              </a:ext>
            </a:extLst>
          </p:cNvPr>
          <p:cNvCxnSpPr>
            <a:cxnSpLocks/>
          </p:cNvCxnSpPr>
          <p:nvPr/>
        </p:nvCxnSpPr>
        <p:spPr>
          <a:xfrm>
            <a:off x="8543077" y="2453303"/>
            <a:ext cx="0" cy="32778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D582FF15-49B3-F696-9064-ABC3FEBF9B1A}"/>
              </a:ext>
            </a:extLst>
          </p:cNvPr>
          <p:cNvCxnSpPr>
            <a:cxnSpLocks/>
          </p:cNvCxnSpPr>
          <p:nvPr/>
        </p:nvCxnSpPr>
        <p:spPr>
          <a:xfrm>
            <a:off x="8652726" y="2526674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84494279-2E51-0192-F3FA-4F6D85F37E15}"/>
              </a:ext>
            </a:extLst>
          </p:cNvPr>
          <p:cNvGrpSpPr/>
          <p:nvPr/>
        </p:nvGrpSpPr>
        <p:grpSpPr>
          <a:xfrm>
            <a:off x="7486520" y="3300347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47756AE2-4194-8D56-E876-0D2F4977FCA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5" name="Triangle 142">
              <a:extLst>
                <a:ext uri="{FF2B5EF4-FFF2-40B4-BE49-F238E27FC236}">
                  <a16:creationId xmlns:a16="http://schemas.microsoft.com/office/drawing/2014/main" id="{1842810F-7245-6387-0805-215B4E014E84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4628D31A-774C-0489-8707-F1094509701C}"/>
              </a:ext>
            </a:extLst>
          </p:cNvPr>
          <p:cNvCxnSpPr>
            <a:cxnSpLocks/>
            <a:stCxn id="314" idx="3"/>
            <a:endCxn id="305" idx="2"/>
          </p:cNvCxnSpPr>
          <p:nvPr/>
        </p:nvCxnSpPr>
        <p:spPr>
          <a:xfrm flipV="1">
            <a:off x="7706227" y="3486349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3A47FD84-2BC5-6C42-A443-521ACCD5FFB5}"/>
              </a:ext>
            </a:extLst>
          </p:cNvPr>
          <p:cNvCxnSpPr>
            <a:cxnSpLocks/>
            <a:stCxn id="305" idx="6"/>
            <a:endCxn id="290" idx="2"/>
          </p:cNvCxnSpPr>
          <p:nvPr/>
        </p:nvCxnSpPr>
        <p:spPr>
          <a:xfrm flipV="1">
            <a:off x="8636444" y="3485021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Trapezium 123">
            <a:extLst>
              <a:ext uri="{FF2B5EF4-FFF2-40B4-BE49-F238E27FC236}">
                <a16:creationId xmlns:a16="http://schemas.microsoft.com/office/drawing/2014/main" id="{11D50F7E-0307-067F-D9E3-433CD1115E89}"/>
              </a:ext>
            </a:extLst>
          </p:cNvPr>
          <p:cNvSpPr/>
          <p:nvPr/>
        </p:nvSpPr>
        <p:spPr>
          <a:xfrm rot="10800000">
            <a:off x="7821766" y="261207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1B7D17B2-EA1A-3B84-1D4F-5E128F140A2B}"/>
              </a:ext>
            </a:extLst>
          </p:cNvPr>
          <p:cNvSpPr/>
          <p:nvPr/>
        </p:nvSpPr>
        <p:spPr>
          <a:xfrm>
            <a:off x="9546731" y="2175978"/>
            <a:ext cx="1964026" cy="16205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26812DB4-5132-290C-2ADF-D795F07FC95C}"/>
              </a:ext>
            </a:extLst>
          </p:cNvPr>
          <p:cNvGrpSpPr/>
          <p:nvPr/>
        </p:nvGrpSpPr>
        <p:grpSpPr>
          <a:xfrm>
            <a:off x="10137320" y="2870763"/>
            <a:ext cx="286549" cy="286549"/>
            <a:chOff x="8644128" y="1757548"/>
            <a:chExt cx="417407" cy="417407"/>
          </a:xfrm>
        </p:grpSpPr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DAF9F889-96B1-B1C8-91A5-E7544B367EE6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2" name="Multiply 115">
              <a:extLst>
                <a:ext uri="{FF2B5EF4-FFF2-40B4-BE49-F238E27FC236}">
                  <a16:creationId xmlns:a16="http://schemas.microsoft.com/office/drawing/2014/main" id="{BBE1681C-3395-8D07-F375-89B0F9CE3116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1CEDB3D9-5CE9-73F2-3613-11D2498D46E6}"/>
              </a:ext>
            </a:extLst>
          </p:cNvPr>
          <p:cNvCxnSpPr>
            <a:cxnSpLocks/>
          </p:cNvCxnSpPr>
          <p:nvPr/>
        </p:nvCxnSpPr>
        <p:spPr>
          <a:xfrm>
            <a:off x="9401253" y="230656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3D2A7484-BBD2-E5EF-4462-A94784883DC1}"/>
              </a:ext>
            </a:extLst>
          </p:cNvPr>
          <p:cNvCxnSpPr>
            <a:cxnSpLocks/>
          </p:cNvCxnSpPr>
          <p:nvPr/>
        </p:nvCxnSpPr>
        <p:spPr>
          <a:xfrm>
            <a:off x="9401253" y="237993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C64604A1-9484-BA59-A5A2-A657927DBAC4}"/>
              </a:ext>
            </a:extLst>
          </p:cNvPr>
          <p:cNvCxnSpPr>
            <a:cxnSpLocks/>
          </p:cNvCxnSpPr>
          <p:nvPr/>
        </p:nvCxnSpPr>
        <p:spPr>
          <a:xfrm>
            <a:off x="9401253" y="2453303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4A95D34F-140B-A6D0-4E78-B33D84878284}"/>
              </a:ext>
            </a:extLst>
          </p:cNvPr>
          <p:cNvCxnSpPr>
            <a:cxnSpLocks/>
          </p:cNvCxnSpPr>
          <p:nvPr/>
        </p:nvCxnSpPr>
        <p:spPr>
          <a:xfrm>
            <a:off x="9401253" y="2526675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5F211EDE-EC7B-057E-B10F-C52F72A3601E}"/>
              </a:ext>
            </a:extLst>
          </p:cNvPr>
          <p:cNvCxnSpPr>
            <a:cxnSpLocks/>
            <a:stCxn id="361" idx="0"/>
            <a:endCxn id="321" idx="0"/>
          </p:cNvCxnSpPr>
          <p:nvPr/>
        </p:nvCxnSpPr>
        <p:spPr>
          <a:xfrm>
            <a:off x="10280593" y="2722586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94827920-F49F-12C6-AD2D-4DEC08F8BFDF}"/>
              </a:ext>
            </a:extLst>
          </p:cNvPr>
          <p:cNvCxnSpPr>
            <a:cxnSpLocks/>
          </p:cNvCxnSpPr>
          <p:nvPr/>
        </p:nvCxnSpPr>
        <p:spPr>
          <a:xfrm>
            <a:off x="10111204" y="2306560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E10E0180-1279-9625-6BB0-4AB145B9D699}"/>
              </a:ext>
            </a:extLst>
          </p:cNvPr>
          <p:cNvCxnSpPr>
            <a:cxnSpLocks/>
          </p:cNvCxnSpPr>
          <p:nvPr/>
        </p:nvCxnSpPr>
        <p:spPr>
          <a:xfrm>
            <a:off x="10220853" y="2379931"/>
            <a:ext cx="0" cy="28159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1FF61329-32B0-0FE1-67FA-7E568120311F}"/>
              </a:ext>
            </a:extLst>
          </p:cNvPr>
          <p:cNvCxnSpPr>
            <a:cxnSpLocks/>
          </p:cNvCxnSpPr>
          <p:nvPr/>
        </p:nvCxnSpPr>
        <p:spPr>
          <a:xfrm>
            <a:off x="10330502" y="2453303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E4EBAF9D-A77C-03DB-1316-7097B70C72B1}"/>
              </a:ext>
            </a:extLst>
          </p:cNvPr>
          <p:cNvCxnSpPr>
            <a:cxnSpLocks/>
          </p:cNvCxnSpPr>
          <p:nvPr/>
        </p:nvCxnSpPr>
        <p:spPr>
          <a:xfrm>
            <a:off x="10440151" y="2526674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FDBF8BEA-F67E-8D08-EC5F-A6A9E4CEE302}"/>
              </a:ext>
            </a:extLst>
          </p:cNvPr>
          <p:cNvGrpSpPr/>
          <p:nvPr/>
        </p:nvGrpSpPr>
        <p:grpSpPr>
          <a:xfrm>
            <a:off x="11031599" y="3341746"/>
            <a:ext cx="286549" cy="286549"/>
            <a:chOff x="9875536" y="2093245"/>
            <a:chExt cx="417407" cy="417407"/>
          </a:xfrm>
        </p:grpSpPr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70BE73CC-7910-CDB5-540E-4A5D709F2E04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4" name="Plus 140">
              <a:extLst>
                <a:ext uri="{FF2B5EF4-FFF2-40B4-BE49-F238E27FC236}">
                  <a16:creationId xmlns:a16="http://schemas.microsoft.com/office/drawing/2014/main" id="{E9D313F6-AC78-18A2-7362-F7DAB20914E2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1803A4E3-5CE4-5574-4366-96EE5F7E973E}"/>
              </a:ext>
            </a:extLst>
          </p:cNvPr>
          <p:cNvGrpSpPr/>
          <p:nvPr/>
        </p:nvGrpSpPr>
        <p:grpSpPr>
          <a:xfrm>
            <a:off x="9727951" y="2828036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0029CC35-7BD1-24BA-7CA0-37A5710D84DE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7" name="Triangle 142">
              <a:extLst>
                <a:ext uri="{FF2B5EF4-FFF2-40B4-BE49-F238E27FC236}">
                  <a16:creationId xmlns:a16="http://schemas.microsoft.com/office/drawing/2014/main" id="{62F63039-4EA4-7DAA-D2C1-587475B941DE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74FC17D6-A8A9-0DDA-2EDF-40A5CC53B5E7}"/>
              </a:ext>
            </a:extLst>
          </p:cNvPr>
          <p:cNvCxnSpPr>
            <a:cxnSpLocks/>
            <a:stCxn id="336" idx="3"/>
            <a:endCxn id="321" idx="2"/>
          </p:cNvCxnSpPr>
          <p:nvPr/>
        </p:nvCxnSpPr>
        <p:spPr>
          <a:xfrm flipV="1">
            <a:off x="9947658" y="3014038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AC4B4771-4012-9651-3A8F-C66FCAB1DCC2}"/>
              </a:ext>
            </a:extLst>
          </p:cNvPr>
          <p:cNvGrpSpPr/>
          <p:nvPr/>
        </p:nvGrpSpPr>
        <p:grpSpPr>
          <a:xfrm>
            <a:off x="11428036" y="2239237"/>
            <a:ext cx="199734" cy="501146"/>
            <a:chOff x="8465904" y="1703123"/>
            <a:chExt cx="290946" cy="548462"/>
          </a:xfrm>
        </p:grpSpPr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8A32D2FC-D2BC-BED2-3D43-389C82613EBC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41" name="Triangle 152">
              <a:extLst>
                <a:ext uri="{FF2B5EF4-FFF2-40B4-BE49-F238E27FC236}">
                  <a16:creationId xmlns:a16="http://schemas.microsoft.com/office/drawing/2014/main" id="{0885ADF1-6138-1DFC-EB8C-7CC01E65C45A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68EBA9F5-13C6-5768-5582-48D8897B10C1}"/>
              </a:ext>
            </a:extLst>
          </p:cNvPr>
          <p:cNvGrpSpPr/>
          <p:nvPr/>
        </p:nvGrpSpPr>
        <p:grpSpPr>
          <a:xfrm rot="16200000">
            <a:off x="11074398" y="3616396"/>
            <a:ext cx="199734" cy="375302"/>
            <a:chOff x="8465904" y="1703123"/>
            <a:chExt cx="290946" cy="546690"/>
          </a:xfrm>
        </p:grpSpPr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40944755-FB6F-708A-0945-A73FF2C857F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44" name="Triangle 155">
              <a:extLst>
                <a:ext uri="{FF2B5EF4-FFF2-40B4-BE49-F238E27FC236}">
                  <a16:creationId xmlns:a16="http://schemas.microsoft.com/office/drawing/2014/main" id="{B016CB1E-DA47-81DA-41E9-5333BACE3AF4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43D4EF15-3152-1BD2-4FB7-14675E397254}"/>
              </a:ext>
            </a:extLst>
          </p:cNvPr>
          <p:cNvCxnSpPr>
            <a:cxnSpLocks/>
            <a:stCxn id="333" idx="4"/>
            <a:endCxn id="343" idx="3"/>
          </p:cNvCxnSpPr>
          <p:nvPr/>
        </p:nvCxnSpPr>
        <p:spPr>
          <a:xfrm flipH="1">
            <a:off x="11174265" y="3628295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Connector: Elbow 345">
            <a:extLst>
              <a:ext uri="{FF2B5EF4-FFF2-40B4-BE49-F238E27FC236}">
                <a16:creationId xmlns:a16="http://schemas.microsoft.com/office/drawing/2014/main" id="{E4C20EDE-D842-2E18-C7C1-D09B28E05D27}"/>
              </a:ext>
            </a:extLst>
          </p:cNvPr>
          <p:cNvCxnSpPr>
            <a:cxnSpLocks/>
            <a:stCxn id="321" idx="6"/>
            <a:endCxn id="333" idx="1"/>
          </p:cNvCxnSpPr>
          <p:nvPr/>
        </p:nvCxnSpPr>
        <p:spPr>
          <a:xfrm>
            <a:off x="10423869" y="3014038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C04A5329-405A-94A8-F640-9821A7DDB6F3}"/>
              </a:ext>
            </a:extLst>
          </p:cNvPr>
          <p:cNvGrpSpPr/>
          <p:nvPr/>
        </p:nvGrpSpPr>
        <p:grpSpPr>
          <a:xfrm>
            <a:off x="10589513" y="3343074"/>
            <a:ext cx="286549" cy="286549"/>
            <a:chOff x="8644128" y="1757548"/>
            <a:chExt cx="417407" cy="417407"/>
          </a:xfrm>
        </p:grpSpPr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C9426EAB-5A3E-E9F0-E6F1-764A43E02345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9" name="Multiply 115">
              <a:extLst>
                <a:ext uri="{FF2B5EF4-FFF2-40B4-BE49-F238E27FC236}">
                  <a16:creationId xmlns:a16="http://schemas.microsoft.com/office/drawing/2014/main" id="{6469F353-D9AA-ECA9-4959-9F46E5391FF3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50" name="Trapezium 123">
            <a:extLst>
              <a:ext uri="{FF2B5EF4-FFF2-40B4-BE49-F238E27FC236}">
                <a16:creationId xmlns:a16="http://schemas.microsoft.com/office/drawing/2014/main" id="{49F96287-674A-E099-B680-24B53F0349A4}"/>
              </a:ext>
            </a:extLst>
          </p:cNvPr>
          <p:cNvSpPr/>
          <p:nvPr/>
        </p:nvSpPr>
        <p:spPr>
          <a:xfrm rot="10800000">
            <a:off x="10513578" y="277826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177DAEBB-8CEE-944D-DE85-8C3A050728EB}"/>
              </a:ext>
            </a:extLst>
          </p:cNvPr>
          <p:cNvCxnSpPr>
            <a:cxnSpLocks/>
            <a:stCxn id="350" idx="0"/>
            <a:endCxn id="348" idx="0"/>
          </p:cNvCxnSpPr>
          <p:nvPr/>
        </p:nvCxnSpPr>
        <p:spPr>
          <a:xfrm>
            <a:off x="10732786" y="2888776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F7488A3D-9E23-2706-9504-339CA788052B}"/>
              </a:ext>
            </a:extLst>
          </p:cNvPr>
          <p:cNvCxnSpPr>
            <a:cxnSpLocks/>
          </p:cNvCxnSpPr>
          <p:nvPr/>
        </p:nvCxnSpPr>
        <p:spPr>
          <a:xfrm>
            <a:off x="10563397" y="2303428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F61535CB-72E0-097E-48D1-48D895C0594E}"/>
              </a:ext>
            </a:extLst>
          </p:cNvPr>
          <p:cNvCxnSpPr>
            <a:cxnSpLocks/>
          </p:cNvCxnSpPr>
          <p:nvPr/>
        </p:nvCxnSpPr>
        <p:spPr>
          <a:xfrm>
            <a:off x="10673046" y="2379931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5B693B32-E9FF-F831-1CA9-C94B9B372E63}"/>
              </a:ext>
            </a:extLst>
          </p:cNvPr>
          <p:cNvCxnSpPr>
            <a:cxnSpLocks/>
          </p:cNvCxnSpPr>
          <p:nvPr/>
        </p:nvCxnSpPr>
        <p:spPr>
          <a:xfrm>
            <a:off x="10782695" y="2453303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B5E2E8C5-365D-AA89-F71A-CE452ADCC680}"/>
              </a:ext>
            </a:extLst>
          </p:cNvPr>
          <p:cNvCxnSpPr>
            <a:cxnSpLocks/>
          </p:cNvCxnSpPr>
          <p:nvPr/>
        </p:nvCxnSpPr>
        <p:spPr>
          <a:xfrm>
            <a:off x="10892344" y="2526674"/>
            <a:ext cx="0" cy="2544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FB72D157-C9E8-EEDE-3B01-FEDF424A3E1B}"/>
              </a:ext>
            </a:extLst>
          </p:cNvPr>
          <p:cNvGrpSpPr/>
          <p:nvPr/>
        </p:nvGrpSpPr>
        <p:grpSpPr>
          <a:xfrm>
            <a:off x="9726138" y="3300347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935645D4-1246-A952-A40A-7A0C1486091B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" name="Triangle 142">
              <a:extLst>
                <a:ext uri="{FF2B5EF4-FFF2-40B4-BE49-F238E27FC236}">
                  <a16:creationId xmlns:a16="http://schemas.microsoft.com/office/drawing/2014/main" id="{88771D41-115F-367B-6D86-D8FA788534BB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EC2B5608-5540-13A1-1FE6-E600A76C7309}"/>
              </a:ext>
            </a:extLst>
          </p:cNvPr>
          <p:cNvCxnSpPr>
            <a:cxnSpLocks/>
            <a:stCxn id="357" idx="3"/>
            <a:endCxn id="348" idx="2"/>
          </p:cNvCxnSpPr>
          <p:nvPr/>
        </p:nvCxnSpPr>
        <p:spPr>
          <a:xfrm flipV="1">
            <a:off x="9945845" y="3486349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25D8E5F3-A0BD-EE14-F6A2-3E54F1D0A23F}"/>
              </a:ext>
            </a:extLst>
          </p:cNvPr>
          <p:cNvCxnSpPr>
            <a:cxnSpLocks/>
            <a:stCxn id="348" idx="6"/>
            <a:endCxn id="333" idx="2"/>
          </p:cNvCxnSpPr>
          <p:nvPr/>
        </p:nvCxnSpPr>
        <p:spPr>
          <a:xfrm flipV="1">
            <a:off x="10876062" y="3485021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Trapezium 123">
            <a:extLst>
              <a:ext uri="{FF2B5EF4-FFF2-40B4-BE49-F238E27FC236}">
                <a16:creationId xmlns:a16="http://schemas.microsoft.com/office/drawing/2014/main" id="{3987EBC7-76F2-2D6D-7BCB-1775B41085C8}"/>
              </a:ext>
            </a:extLst>
          </p:cNvPr>
          <p:cNvSpPr/>
          <p:nvPr/>
        </p:nvSpPr>
        <p:spPr>
          <a:xfrm rot="10800000">
            <a:off x="10061384" y="261207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B448AFF7-E9FC-CFA6-5A61-E8959E1AB2C0}"/>
              </a:ext>
            </a:extLst>
          </p:cNvPr>
          <p:cNvCxnSpPr>
            <a:cxnSpLocks/>
            <a:endCxn id="290" idx="7"/>
          </p:cNvCxnSpPr>
          <p:nvPr/>
        </p:nvCxnSpPr>
        <p:spPr>
          <a:xfrm>
            <a:off x="9028963" y="2051523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Arrow Connector 362">
            <a:extLst>
              <a:ext uri="{FF2B5EF4-FFF2-40B4-BE49-F238E27FC236}">
                <a16:creationId xmlns:a16="http://schemas.microsoft.com/office/drawing/2014/main" id="{17770B51-7243-1F39-97FA-2ED0E6E304EC}"/>
              </a:ext>
            </a:extLst>
          </p:cNvPr>
          <p:cNvCxnSpPr/>
          <p:nvPr/>
        </p:nvCxnSpPr>
        <p:spPr>
          <a:xfrm>
            <a:off x="11269657" y="2051523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Arrow Connector 363">
            <a:extLst>
              <a:ext uri="{FF2B5EF4-FFF2-40B4-BE49-F238E27FC236}">
                <a16:creationId xmlns:a16="http://schemas.microsoft.com/office/drawing/2014/main" id="{2AE28C54-23EF-1421-1DF4-9A84BFF6A805}"/>
              </a:ext>
            </a:extLst>
          </p:cNvPr>
          <p:cNvCxnSpPr>
            <a:cxnSpLocks/>
            <a:stCxn id="212" idx="1"/>
          </p:cNvCxnSpPr>
          <p:nvPr/>
        </p:nvCxnSpPr>
        <p:spPr>
          <a:xfrm flipH="1">
            <a:off x="8934505" y="5816501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DB58F031-0370-B959-5672-69542AA8E276}"/>
              </a:ext>
            </a:extLst>
          </p:cNvPr>
          <p:cNvCxnSpPr>
            <a:cxnSpLocks/>
          </p:cNvCxnSpPr>
          <p:nvPr/>
        </p:nvCxnSpPr>
        <p:spPr>
          <a:xfrm flipH="1">
            <a:off x="11171738" y="5816501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TextBox 365">
            <a:extLst>
              <a:ext uri="{FF2B5EF4-FFF2-40B4-BE49-F238E27FC236}">
                <a16:creationId xmlns:a16="http://schemas.microsoft.com/office/drawing/2014/main" id="{B1047B8F-BEB3-694E-ABFE-C9C1B2E9A461}"/>
              </a:ext>
            </a:extLst>
          </p:cNvPr>
          <p:cNvSpPr txBox="1"/>
          <p:nvPr/>
        </p:nvSpPr>
        <p:spPr>
          <a:xfrm>
            <a:off x="7234032" y="186242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BCAD4229-2239-E7B4-E6B0-3C739540B00A}"/>
              </a:ext>
            </a:extLst>
          </p:cNvPr>
          <p:cNvSpPr txBox="1"/>
          <p:nvPr/>
        </p:nvSpPr>
        <p:spPr>
          <a:xfrm>
            <a:off x="9460999" y="186242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01FC0D93-A850-B571-FCB1-8C9917E97607}"/>
              </a:ext>
            </a:extLst>
          </p:cNvPr>
          <p:cNvSpPr txBox="1"/>
          <p:nvPr/>
        </p:nvSpPr>
        <p:spPr>
          <a:xfrm>
            <a:off x="7234032" y="377717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44BD59B2-2E28-59EA-6CBC-6057F476ABD6}"/>
              </a:ext>
            </a:extLst>
          </p:cNvPr>
          <p:cNvSpPr txBox="1"/>
          <p:nvPr/>
        </p:nvSpPr>
        <p:spPr>
          <a:xfrm>
            <a:off x="9460999" y="377717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70" name="Speech Bubble: Rectangle with Corners Rounded 369">
            <a:extLst>
              <a:ext uri="{FF2B5EF4-FFF2-40B4-BE49-F238E27FC236}">
                <a16:creationId xmlns:a16="http://schemas.microsoft.com/office/drawing/2014/main" id="{729653FB-1896-85D5-D6F0-46E078AEE300}"/>
              </a:ext>
            </a:extLst>
          </p:cNvPr>
          <p:cNvSpPr/>
          <p:nvPr/>
        </p:nvSpPr>
        <p:spPr>
          <a:xfrm>
            <a:off x="7666971" y="968490"/>
            <a:ext cx="2289891" cy="630402"/>
          </a:xfrm>
          <a:prstGeom prst="wedgeRoundRectCallout">
            <a:avLst>
              <a:gd name="adj1" fmla="val -51886"/>
              <a:gd name="adj2" fmla="val 10430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Tensor Processing Element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 Systolic Tensor Arrays</a:t>
            </a:r>
          </a:p>
        </p:txBody>
      </p: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335B2F76-357C-4CE7-5ED8-20C59CFCD1F1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D3F7646D-ABE1-3BA1-BB5D-BFFF599AB5C9}"/>
              </a:ext>
            </a:extLst>
          </p:cNvPr>
          <p:cNvSpPr/>
          <p:nvPr/>
        </p:nvSpPr>
        <p:spPr>
          <a:xfrm>
            <a:off x="6778434" y="1896903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BCA3302D-C355-B07C-08E9-3AE6AA3DA199}"/>
              </a:ext>
            </a:extLst>
          </p:cNvPr>
          <p:cNvSpPr/>
          <p:nvPr/>
        </p:nvSpPr>
        <p:spPr>
          <a:xfrm>
            <a:off x="6784364" y="2165973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0C366BE7-317A-A042-0BC5-01FCDC09B3CA}"/>
              </a:ext>
            </a:extLst>
          </p:cNvPr>
          <p:cNvSpPr/>
          <p:nvPr/>
        </p:nvSpPr>
        <p:spPr>
          <a:xfrm>
            <a:off x="6781788" y="2434691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F6BC5E44-1BD4-5646-9F0D-4EF0C44B2E2E}"/>
              </a:ext>
            </a:extLst>
          </p:cNvPr>
          <p:cNvSpPr/>
          <p:nvPr/>
        </p:nvSpPr>
        <p:spPr>
          <a:xfrm>
            <a:off x="6785811" y="2690544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496632-FD81-7B32-AD3D-117916EA0C11}"/>
              </a:ext>
            </a:extLst>
          </p:cNvPr>
          <p:cNvSpPr/>
          <p:nvPr/>
        </p:nvSpPr>
        <p:spPr>
          <a:xfrm>
            <a:off x="6780745" y="1887037"/>
            <a:ext cx="267855" cy="10714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C2856F79-A84B-63D6-665D-D21DAD443429}"/>
              </a:ext>
            </a:extLst>
          </p:cNvPr>
          <p:cNvSpPr/>
          <p:nvPr/>
        </p:nvSpPr>
        <p:spPr>
          <a:xfrm>
            <a:off x="6759299" y="3804205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3" name="Rectangle 452">
            <a:extLst>
              <a:ext uri="{FF2B5EF4-FFF2-40B4-BE49-F238E27FC236}">
                <a16:creationId xmlns:a16="http://schemas.microsoft.com/office/drawing/2014/main" id="{F893548B-DD52-FD3D-EA90-82765EE2158F}"/>
              </a:ext>
            </a:extLst>
          </p:cNvPr>
          <p:cNvSpPr/>
          <p:nvPr/>
        </p:nvSpPr>
        <p:spPr>
          <a:xfrm>
            <a:off x="6759777" y="4072764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4" name="Rectangle 453">
            <a:extLst>
              <a:ext uri="{FF2B5EF4-FFF2-40B4-BE49-F238E27FC236}">
                <a16:creationId xmlns:a16="http://schemas.microsoft.com/office/drawing/2014/main" id="{B48747E4-B648-63E2-9542-325B7F670310}"/>
              </a:ext>
            </a:extLst>
          </p:cNvPr>
          <p:cNvSpPr/>
          <p:nvPr/>
        </p:nvSpPr>
        <p:spPr>
          <a:xfrm>
            <a:off x="6763847" y="4339826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455" name="Rectangle 454">
            <a:extLst>
              <a:ext uri="{FF2B5EF4-FFF2-40B4-BE49-F238E27FC236}">
                <a16:creationId xmlns:a16="http://schemas.microsoft.com/office/drawing/2014/main" id="{4FA44163-ACA0-0305-407F-CE800EBD9B90}"/>
              </a:ext>
            </a:extLst>
          </p:cNvPr>
          <p:cNvSpPr/>
          <p:nvPr/>
        </p:nvSpPr>
        <p:spPr>
          <a:xfrm>
            <a:off x="6762721" y="4608348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3CF8A80C-00A7-81E8-1459-D778F27AFB72}"/>
              </a:ext>
            </a:extLst>
          </p:cNvPr>
          <p:cNvSpPr/>
          <p:nvPr/>
        </p:nvSpPr>
        <p:spPr>
          <a:xfrm>
            <a:off x="6506896" y="3804872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3D8F2A49-5DB1-3472-279C-A25E795206B9}"/>
              </a:ext>
            </a:extLst>
          </p:cNvPr>
          <p:cNvSpPr/>
          <p:nvPr/>
        </p:nvSpPr>
        <p:spPr>
          <a:xfrm>
            <a:off x="6503902" y="4072664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4" name="Rectangle 463">
            <a:extLst>
              <a:ext uri="{FF2B5EF4-FFF2-40B4-BE49-F238E27FC236}">
                <a16:creationId xmlns:a16="http://schemas.microsoft.com/office/drawing/2014/main" id="{C367DE53-1DE6-E0CD-8212-1F50CB2E9C8D}"/>
              </a:ext>
            </a:extLst>
          </p:cNvPr>
          <p:cNvSpPr/>
          <p:nvPr/>
        </p:nvSpPr>
        <p:spPr>
          <a:xfrm>
            <a:off x="6503057" y="4337718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465" name="Rectangle 464">
            <a:extLst>
              <a:ext uri="{FF2B5EF4-FFF2-40B4-BE49-F238E27FC236}">
                <a16:creationId xmlns:a16="http://schemas.microsoft.com/office/drawing/2014/main" id="{F1271B51-90F9-BAC6-FB1E-8C1B690C2872}"/>
              </a:ext>
            </a:extLst>
          </p:cNvPr>
          <p:cNvSpPr/>
          <p:nvPr/>
        </p:nvSpPr>
        <p:spPr>
          <a:xfrm>
            <a:off x="6501593" y="4607406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F9539EA-C883-6A6D-498D-95E15E9546DE}"/>
              </a:ext>
            </a:extLst>
          </p:cNvPr>
          <p:cNvSpPr/>
          <p:nvPr/>
        </p:nvSpPr>
        <p:spPr>
          <a:xfrm>
            <a:off x="6766154" y="3806636"/>
            <a:ext cx="267855" cy="10714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79153C5-2E28-79F5-768D-3A1BA921090D}"/>
              </a:ext>
            </a:extLst>
          </p:cNvPr>
          <p:cNvSpPr/>
          <p:nvPr/>
        </p:nvSpPr>
        <p:spPr>
          <a:xfrm>
            <a:off x="6499409" y="3806636"/>
            <a:ext cx="267855" cy="10714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Rectangle 3">
            <a:extLst>
              <a:ext uri="{FF2B5EF4-FFF2-40B4-BE49-F238E27FC236}">
                <a16:creationId xmlns:a16="http://schemas.microsoft.com/office/drawing/2014/main" id="{AD3DE51E-44DE-33E3-27BF-6755D36C38A3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82470"/>
            <a:ext cx="5023248" cy="484228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block of inputs flow through each row of the systolic</a:t>
            </a:r>
          </a:p>
          <a:p>
            <a:pPr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Index of each weight selects the corresponding input to be multiplied</a:t>
            </a:r>
          </a:p>
          <a:p>
            <a:pPr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Could be configured for either 2:4 or 1:4 block sparsity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6AC63-16D1-7210-DAC0-98C1419B6141}"/>
              </a:ext>
            </a:extLst>
          </p:cNvPr>
          <p:cNvSpPr txBox="1"/>
          <p:nvPr/>
        </p:nvSpPr>
        <p:spPr>
          <a:xfrm>
            <a:off x="7699303" y="259614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A9660-E4F7-A60D-971B-C5EAA3489DEF}"/>
              </a:ext>
            </a:extLst>
          </p:cNvPr>
          <p:cNvSpPr txBox="1"/>
          <p:nvPr/>
        </p:nvSpPr>
        <p:spPr>
          <a:xfrm>
            <a:off x="8446566" y="29560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27A44-72A3-7851-AD45-F535259A9E6F}"/>
              </a:ext>
            </a:extLst>
          </p:cNvPr>
          <p:cNvSpPr txBox="1"/>
          <p:nvPr/>
        </p:nvSpPr>
        <p:spPr>
          <a:xfrm>
            <a:off x="9939550" y="2596144"/>
            <a:ext cx="2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j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B3E59F-920D-8E67-7B7B-C15D3A45B075}"/>
              </a:ext>
            </a:extLst>
          </p:cNvPr>
          <p:cNvSpPr txBox="1"/>
          <p:nvPr/>
        </p:nvSpPr>
        <p:spPr>
          <a:xfrm>
            <a:off x="10669561" y="2956099"/>
            <a:ext cx="2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3ADD84-BD6B-83FC-34BC-0710D76C5675}"/>
              </a:ext>
            </a:extLst>
          </p:cNvPr>
          <p:cNvSpPr txBox="1"/>
          <p:nvPr/>
        </p:nvSpPr>
        <p:spPr>
          <a:xfrm>
            <a:off x="7768311" y="450293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880475-1A2B-4000-1198-A1DE78A7CB3E}"/>
              </a:ext>
            </a:extLst>
          </p:cNvPr>
          <p:cNvSpPr txBox="1"/>
          <p:nvPr/>
        </p:nvSpPr>
        <p:spPr>
          <a:xfrm>
            <a:off x="8446566" y="4862890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5E7A8E-6605-2F18-94CF-F974810F864F}"/>
              </a:ext>
            </a:extLst>
          </p:cNvPr>
          <p:cNvSpPr txBox="1"/>
          <p:nvPr/>
        </p:nvSpPr>
        <p:spPr>
          <a:xfrm>
            <a:off x="10010764" y="450293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0384E-5F10-2A3D-DD63-2129A7E8F0DF}"/>
              </a:ext>
            </a:extLst>
          </p:cNvPr>
          <p:cNvSpPr txBox="1"/>
          <p:nvPr/>
        </p:nvSpPr>
        <p:spPr>
          <a:xfrm>
            <a:off x="10689019" y="486289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4151C0-C43C-737E-2D93-DF004A91873E}"/>
              </a:ext>
            </a:extLst>
          </p:cNvPr>
          <p:cNvCxnSpPr>
            <a:cxnSpLocks/>
          </p:cNvCxnSpPr>
          <p:nvPr/>
        </p:nvCxnSpPr>
        <p:spPr>
          <a:xfrm flipH="1">
            <a:off x="7685631" y="2673877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81ED1A-682C-648D-DE46-9D7774A4F381}"/>
              </a:ext>
            </a:extLst>
          </p:cNvPr>
          <p:cNvCxnSpPr>
            <a:cxnSpLocks/>
          </p:cNvCxnSpPr>
          <p:nvPr/>
        </p:nvCxnSpPr>
        <p:spPr>
          <a:xfrm flipH="1">
            <a:off x="8687446" y="2828036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EB0B17-DD8F-3930-7CAB-04B04AF5FC0B}"/>
              </a:ext>
            </a:extLst>
          </p:cNvPr>
          <p:cNvSpPr txBox="1"/>
          <p:nvPr/>
        </p:nvSpPr>
        <p:spPr>
          <a:xfrm>
            <a:off x="7468046" y="24844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CB8CF7-C80B-424E-A251-6F9247166964}"/>
              </a:ext>
            </a:extLst>
          </p:cNvPr>
          <p:cNvSpPr txBox="1"/>
          <p:nvPr/>
        </p:nvSpPr>
        <p:spPr>
          <a:xfrm>
            <a:off x="8766987" y="26333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130E27-49DB-C08B-E8D0-510E2032D2D5}"/>
              </a:ext>
            </a:extLst>
          </p:cNvPr>
          <p:cNvCxnSpPr>
            <a:cxnSpLocks/>
          </p:cNvCxnSpPr>
          <p:nvPr/>
        </p:nvCxnSpPr>
        <p:spPr>
          <a:xfrm flipH="1">
            <a:off x="9925041" y="2673877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290F33-EC41-9818-F18E-13DD4EFF3976}"/>
              </a:ext>
            </a:extLst>
          </p:cNvPr>
          <p:cNvCxnSpPr>
            <a:cxnSpLocks/>
          </p:cNvCxnSpPr>
          <p:nvPr/>
        </p:nvCxnSpPr>
        <p:spPr>
          <a:xfrm flipH="1">
            <a:off x="10926856" y="2828036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88B03DE-D5E4-6E63-DA74-AE00AD8CC353}"/>
              </a:ext>
            </a:extLst>
          </p:cNvPr>
          <p:cNvSpPr txBox="1"/>
          <p:nvPr/>
        </p:nvSpPr>
        <p:spPr>
          <a:xfrm>
            <a:off x="9723331" y="24844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4CC8B6-8684-9328-18D2-C0C06D1E860F}"/>
              </a:ext>
            </a:extLst>
          </p:cNvPr>
          <p:cNvSpPr txBox="1"/>
          <p:nvPr/>
        </p:nvSpPr>
        <p:spPr>
          <a:xfrm>
            <a:off x="11006397" y="26333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AF3C17-3DAF-CA82-6FE2-AA7AF71B409F}"/>
              </a:ext>
            </a:extLst>
          </p:cNvPr>
          <p:cNvCxnSpPr>
            <a:cxnSpLocks/>
          </p:cNvCxnSpPr>
          <p:nvPr/>
        </p:nvCxnSpPr>
        <p:spPr>
          <a:xfrm flipH="1">
            <a:off x="7685631" y="4592164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FB2FF8-BB5F-1217-72AA-A367464D6EE4}"/>
              </a:ext>
            </a:extLst>
          </p:cNvPr>
          <p:cNvCxnSpPr>
            <a:cxnSpLocks/>
          </p:cNvCxnSpPr>
          <p:nvPr/>
        </p:nvCxnSpPr>
        <p:spPr>
          <a:xfrm flipH="1">
            <a:off x="8687446" y="4746323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61A08D6-04F7-E2A0-2370-31DFBA749780}"/>
              </a:ext>
            </a:extLst>
          </p:cNvPr>
          <p:cNvSpPr txBox="1"/>
          <p:nvPr/>
        </p:nvSpPr>
        <p:spPr>
          <a:xfrm>
            <a:off x="7468046" y="44027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8FDA3E-EC65-6AB1-458C-DA25D08897D2}"/>
              </a:ext>
            </a:extLst>
          </p:cNvPr>
          <p:cNvSpPr txBox="1"/>
          <p:nvPr/>
        </p:nvSpPr>
        <p:spPr>
          <a:xfrm>
            <a:off x="8766987" y="45516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F7E15F-CC7E-F2ED-576B-E92D041C2BC0}"/>
              </a:ext>
            </a:extLst>
          </p:cNvPr>
          <p:cNvCxnSpPr>
            <a:cxnSpLocks/>
          </p:cNvCxnSpPr>
          <p:nvPr/>
        </p:nvCxnSpPr>
        <p:spPr>
          <a:xfrm flipH="1">
            <a:off x="9925041" y="4592164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17847F-1038-86FC-AE5E-A75FEFA3DA39}"/>
              </a:ext>
            </a:extLst>
          </p:cNvPr>
          <p:cNvCxnSpPr>
            <a:cxnSpLocks/>
          </p:cNvCxnSpPr>
          <p:nvPr/>
        </p:nvCxnSpPr>
        <p:spPr>
          <a:xfrm flipH="1">
            <a:off x="10926856" y="4746323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DFD21FC-D49E-B0B9-CCA0-728D85CAAD96}"/>
              </a:ext>
            </a:extLst>
          </p:cNvPr>
          <p:cNvSpPr txBox="1"/>
          <p:nvPr/>
        </p:nvSpPr>
        <p:spPr>
          <a:xfrm>
            <a:off x="9711426" y="44027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BE4E10-447C-5065-2352-7AC478CBA282}"/>
              </a:ext>
            </a:extLst>
          </p:cNvPr>
          <p:cNvSpPr txBox="1"/>
          <p:nvPr/>
        </p:nvSpPr>
        <p:spPr>
          <a:xfrm>
            <a:off x="11006397" y="45516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69011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>
            <a:extLst>
              <a:ext uri="{FF2B5EF4-FFF2-40B4-BE49-F238E27FC236}">
                <a16:creationId xmlns:a16="http://schemas.microsoft.com/office/drawing/2014/main" id="{B32C55D0-DD57-2E0F-69E5-B508FD85B30E}"/>
              </a:ext>
            </a:extLst>
          </p:cNvPr>
          <p:cNvSpPr/>
          <p:nvPr/>
        </p:nvSpPr>
        <p:spPr>
          <a:xfrm>
            <a:off x="7307113" y="4088446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7C0B4C5-737A-2287-546D-B7291DCA9CD7}"/>
              </a:ext>
            </a:extLst>
          </p:cNvPr>
          <p:cNvGrpSpPr/>
          <p:nvPr/>
        </p:nvGrpSpPr>
        <p:grpSpPr>
          <a:xfrm>
            <a:off x="7897702" y="4783350"/>
            <a:ext cx="286549" cy="286549"/>
            <a:chOff x="8644128" y="1757548"/>
            <a:chExt cx="417407" cy="417407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D30B7E53-C3F9-F877-C03F-DB932E9BD7D2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0" name="Multiply 115">
              <a:extLst>
                <a:ext uri="{FF2B5EF4-FFF2-40B4-BE49-F238E27FC236}">
                  <a16:creationId xmlns:a16="http://schemas.microsoft.com/office/drawing/2014/main" id="{F0929604-00A9-0B91-7424-65C2D5FDEE9A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1FF6D29-9DCB-9882-81BF-EBADFDB1946F}"/>
              </a:ext>
            </a:extLst>
          </p:cNvPr>
          <p:cNvCxnSpPr>
            <a:cxnSpLocks/>
          </p:cNvCxnSpPr>
          <p:nvPr/>
        </p:nvCxnSpPr>
        <p:spPr>
          <a:xfrm>
            <a:off x="7161635" y="421914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54E6381A-195D-1E0D-495F-84D699DBC580}"/>
              </a:ext>
            </a:extLst>
          </p:cNvPr>
          <p:cNvCxnSpPr>
            <a:cxnSpLocks/>
          </p:cNvCxnSpPr>
          <p:nvPr/>
        </p:nvCxnSpPr>
        <p:spPr>
          <a:xfrm>
            <a:off x="7161635" y="429251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B52E7FFA-2626-F26F-717E-9BD2FCC68DF7}"/>
              </a:ext>
            </a:extLst>
          </p:cNvPr>
          <p:cNvCxnSpPr>
            <a:cxnSpLocks/>
          </p:cNvCxnSpPr>
          <p:nvPr/>
        </p:nvCxnSpPr>
        <p:spPr>
          <a:xfrm>
            <a:off x="7161635" y="436589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BAC46CA-7FEB-9AFE-3691-497545EF2362}"/>
              </a:ext>
            </a:extLst>
          </p:cNvPr>
          <p:cNvCxnSpPr>
            <a:cxnSpLocks/>
          </p:cNvCxnSpPr>
          <p:nvPr/>
        </p:nvCxnSpPr>
        <p:spPr>
          <a:xfrm>
            <a:off x="7161635" y="443926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BC6D4FF-D273-FACA-64DC-4F9865ED01C0}"/>
              </a:ext>
            </a:extLst>
          </p:cNvPr>
          <p:cNvCxnSpPr>
            <a:cxnSpLocks/>
            <a:stCxn id="230" idx="0"/>
            <a:endCxn id="189" idx="0"/>
          </p:cNvCxnSpPr>
          <p:nvPr/>
        </p:nvCxnSpPr>
        <p:spPr>
          <a:xfrm>
            <a:off x="8040975" y="4635173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35C29EAC-4ED2-060F-5714-715C345FDCC3}"/>
              </a:ext>
            </a:extLst>
          </p:cNvPr>
          <p:cNvCxnSpPr>
            <a:cxnSpLocks/>
          </p:cNvCxnSpPr>
          <p:nvPr/>
        </p:nvCxnSpPr>
        <p:spPr>
          <a:xfrm>
            <a:off x="7871586" y="4219147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12CFD3D-C544-7BEB-6743-5CD4DFB25C03}"/>
              </a:ext>
            </a:extLst>
          </p:cNvPr>
          <p:cNvCxnSpPr>
            <a:cxnSpLocks/>
          </p:cNvCxnSpPr>
          <p:nvPr/>
        </p:nvCxnSpPr>
        <p:spPr>
          <a:xfrm>
            <a:off x="7981235" y="4292518"/>
            <a:ext cx="0" cy="28159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DA06D47-B4D5-E921-4905-C8AF9743B332}"/>
              </a:ext>
            </a:extLst>
          </p:cNvPr>
          <p:cNvCxnSpPr>
            <a:cxnSpLocks/>
          </p:cNvCxnSpPr>
          <p:nvPr/>
        </p:nvCxnSpPr>
        <p:spPr>
          <a:xfrm>
            <a:off x="8090884" y="436589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D1E94E4-FBAC-74D0-D089-02AFFE02C4A7}"/>
              </a:ext>
            </a:extLst>
          </p:cNvPr>
          <p:cNvCxnSpPr>
            <a:cxnSpLocks/>
          </p:cNvCxnSpPr>
          <p:nvPr/>
        </p:nvCxnSpPr>
        <p:spPr>
          <a:xfrm>
            <a:off x="8200533" y="443926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EBD6853-88A6-3944-906C-91335DA8900E}"/>
              </a:ext>
            </a:extLst>
          </p:cNvPr>
          <p:cNvGrpSpPr/>
          <p:nvPr/>
        </p:nvGrpSpPr>
        <p:grpSpPr>
          <a:xfrm>
            <a:off x="8791981" y="5254333"/>
            <a:ext cx="286549" cy="286549"/>
            <a:chOff x="9875536" y="2093245"/>
            <a:chExt cx="417407" cy="417407"/>
          </a:xfrm>
        </p:grpSpPr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A8A134B-FF7E-41AD-1312-0DEC7C502374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3" name="Plus 140">
              <a:extLst>
                <a:ext uri="{FF2B5EF4-FFF2-40B4-BE49-F238E27FC236}">
                  <a16:creationId xmlns:a16="http://schemas.microsoft.com/office/drawing/2014/main" id="{84AEED38-45D3-7E8B-D777-413128A5D020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13DFCCC-104D-C532-96F7-D41C0C4CA95B}"/>
              </a:ext>
            </a:extLst>
          </p:cNvPr>
          <p:cNvGrpSpPr/>
          <p:nvPr/>
        </p:nvGrpSpPr>
        <p:grpSpPr>
          <a:xfrm>
            <a:off x="7488333" y="4740623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7D841F51-552F-C24E-C090-8150B564A59D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" name="Triangle 142">
              <a:extLst>
                <a:ext uri="{FF2B5EF4-FFF2-40B4-BE49-F238E27FC236}">
                  <a16:creationId xmlns:a16="http://schemas.microsoft.com/office/drawing/2014/main" id="{6D38967B-EB27-0F2D-732D-A422B933AED2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93C2372F-6FE3-3F07-9B56-E4E10A20663D}"/>
              </a:ext>
            </a:extLst>
          </p:cNvPr>
          <p:cNvCxnSpPr>
            <a:cxnSpLocks/>
            <a:stCxn id="205" idx="3"/>
            <a:endCxn id="189" idx="2"/>
          </p:cNvCxnSpPr>
          <p:nvPr/>
        </p:nvCxnSpPr>
        <p:spPr>
          <a:xfrm flipV="1">
            <a:off x="7708040" y="4926625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E0BDDB66-2FA6-B3D2-914A-27A1C25668F0}"/>
              </a:ext>
            </a:extLst>
          </p:cNvPr>
          <p:cNvGrpSpPr/>
          <p:nvPr/>
        </p:nvGrpSpPr>
        <p:grpSpPr>
          <a:xfrm>
            <a:off x="9188418" y="4151824"/>
            <a:ext cx="199734" cy="501146"/>
            <a:chOff x="8465904" y="1703123"/>
            <a:chExt cx="290946" cy="548462"/>
          </a:xfrm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A3E22DF4-21DE-721A-7905-E2442107670A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10" name="Triangle 152">
              <a:extLst>
                <a:ext uri="{FF2B5EF4-FFF2-40B4-BE49-F238E27FC236}">
                  <a16:creationId xmlns:a16="http://schemas.microsoft.com/office/drawing/2014/main" id="{BDB5A2A8-4732-4F2B-F866-C2EDCE8A3A3B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08D80912-6B39-AC05-D005-2C7AFB94CA9D}"/>
              </a:ext>
            </a:extLst>
          </p:cNvPr>
          <p:cNvGrpSpPr/>
          <p:nvPr/>
        </p:nvGrpSpPr>
        <p:grpSpPr>
          <a:xfrm rot="16200000">
            <a:off x="8834780" y="5528983"/>
            <a:ext cx="199734" cy="375302"/>
            <a:chOff x="8465904" y="1703123"/>
            <a:chExt cx="290946" cy="546690"/>
          </a:xfrm>
        </p:grpSpPr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93F400A8-2AF5-B980-8573-E4A763A07B85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13" name="Triangle 155">
              <a:extLst>
                <a:ext uri="{FF2B5EF4-FFF2-40B4-BE49-F238E27FC236}">
                  <a16:creationId xmlns:a16="http://schemas.microsoft.com/office/drawing/2014/main" id="{8C2C0C36-0672-F66C-E870-7BF1F27D5297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3EBC795F-0AA2-668B-A5C1-E2F567F5CDB5}"/>
              </a:ext>
            </a:extLst>
          </p:cNvPr>
          <p:cNvCxnSpPr>
            <a:cxnSpLocks/>
            <a:stCxn id="202" idx="4"/>
            <a:endCxn id="212" idx="3"/>
          </p:cNvCxnSpPr>
          <p:nvPr/>
        </p:nvCxnSpPr>
        <p:spPr>
          <a:xfrm flipH="1">
            <a:off x="8934647" y="554088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nector: Elbow 214">
            <a:extLst>
              <a:ext uri="{FF2B5EF4-FFF2-40B4-BE49-F238E27FC236}">
                <a16:creationId xmlns:a16="http://schemas.microsoft.com/office/drawing/2014/main" id="{1F9C4602-A938-8EAD-DA01-9C6708D09D92}"/>
              </a:ext>
            </a:extLst>
          </p:cNvPr>
          <p:cNvCxnSpPr>
            <a:cxnSpLocks/>
            <a:stCxn id="189" idx="6"/>
            <a:endCxn id="202" idx="1"/>
          </p:cNvCxnSpPr>
          <p:nvPr/>
        </p:nvCxnSpPr>
        <p:spPr>
          <a:xfrm>
            <a:off x="8184251" y="492662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1B25EED8-DE65-6F2A-B621-F11B90D39C2F}"/>
              </a:ext>
            </a:extLst>
          </p:cNvPr>
          <p:cNvGrpSpPr/>
          <p:nvPr/>
        </p:nvGrpSpPr>
        <p:grpSpPr>
          <a:xfrm>
            <a:off x="8349895" y="5255661"/>
            <a:ext cx="286549" cy="286549"/>
            <a:chOff x="8644128" y="1757548"/>
            <a:chExt cx="417407" cy="417407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20204121-01C7-688C-3C89-D4EEC5C6CC98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8" name="Multiply 115">
              <a:extLst>
                <a:ext uri="{FF2B5EF4-FFF2-40B4-BE49-F238E27FC236}">
                  <a16:creationId xmlns:a16="http://schemas.microsoft.com/office/drawing/2014/main" id="{02B1D176-7B33-2C0F-4B33-BBCCF7CECA76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219" name="Trapezium 123">
            <a:extLst>
              <a:ext uri="{FF2B5EF4-FFF2-40B4-BE49-F238E27FC236}">
                <a16:creationId xmlns:a16="http://schemas.microsoft.com/office/drawing/2014/main" id="{865A7379-1420-9EC1-BA19-53E00B33378F}"/>
              </a:ext>
            </a:extLst>
          </p:cNvPr>
          <p:cNvSpPr/>
          <p:nvPr/>
        </p:nvSpPr>
        <p:spPr>
          <a:xfrm rot="10800000">
            <a:off x="8273960" y="469085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997CEBC7-185B-26F2-0D86-2E111C21DB73}"/>
              </a:ext>
            </a:extLst>
          </p:cNvPr>
          <p:cNvCxnSpPr>
            <a:cxnSpLocks/>
            <a:stCxn id="219" idx="0"/>
            <a:endCxn id="217" idx="0"/>
          </p:cNvCxnSpPr>
          <p:nvPr/>
        </p:nvCxnSpPr>
        <p:spPr>
          <a:xfrm>
            <a:off x="8493168" y="4801363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3456F1BA-4033-33E4-D67F-75542C0472EB}"/>
              </a:ext>
            </a:extLst>
          </p:cNvPr>
          <p:cNvCxnSpPr>
            <a:cxnSpLocks/>
          </p:cNvCxnSpPr>
          <p:nvPr/>
        </p:nvCxnSpPr>
        <p:spPr>
          <a:xfrm>
            <a:off x="8323779" y="421601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F053609A-E427-D1EC-EA3E-7EF49505323C}"/>
              </a:ext>
            </a:extLst>
          </p:cNvPr>
          <p:cNvCxnSpPr>
            <a:cxnSpLocks/>
          </p:cNvCxnSpPr>
          <p:nvPr/>
        </p:nvCxnSpPr>
        <p:spPr>
          <a:xfrm>
            <a:off x="8433428" y="429251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BFDC02EE-4714-C33F-3C24-B69E4C7F5CC1}"/>
              </a:ext>
            </a:extLst>
          </p:cNvPr>
          <p:cNvCxnSpPr>
            <a:cxnSpLocks/>
          </p:cNvCxnSpPr>
          <p:nvPr/>
        </p:nvCxnSpPr>
        <p:spPr>
          <a:xfrm>
            <a:off x="8543077" y="4365890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531851CA-E1C6-396F-D9A6-5BC476B861F1}"/>
              </a:ext>
            </a:extLst>
          </p:cNvPr>
          <p:cNvCxnSpPr>
            <a:cxnSpLocks/>
          </p:cNvCxnSpPr>
          <p:nvPr/>
        </p:nvCxnSpPr>
        <p:spPr>
          <a:xfrm>
            <a:off x="8652726" y="4439261"/>
            <a:ext cx="0" cy="2544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96AF28AD-260D-B2D7-7E11-B99219DE9B57}"/>
              </a:ext>
            </a:extLst>
          </p:cNvPr>
          <p:cNvGrpSpPr/>
          <p:nvPr/>
        </p:nvGrpSpPr>
        <p:grpSpPr>
          <a:xfrm>
            <a:off x="7486520" y="5212934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3DD275A-6219-5AA1-0742-9979A78022F0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Triangle 142">
              <a:extLst>
                <a:ext uri="{FF2B5EF4-FFF2-40B4-BE49-F238E27FC236}">
                  <a16:creationId xmlns:a16="http://schemas.microsoft.com/office/drawing/2014/main" id="{1F1E2A37-CF79-B8D4-4E30-05CE61C77CF8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ADD56EA-FFBB-F610-7C41-3FBC95F5B914}"/>
              </a:ext>
            </a:extLst>
          </p:cNvPr>
          <p:cNvCxnSpPr>
            <a:cxnSpLocks/>
            <a:stCxn id="226" idx="3"/>
            <a:endCxn id="217" idx="2"/>
          </p:cNvCxnSpPr>
          <p:nvPr/>
        </p:nvCxnSpPr>
        <p:spPr>
          <a:xfrm flipV="1">
            <a:off x="7706227" y="5398936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1DE0C8F2-B69B-57EE-57EA-970ADC4E4ABA}"/>
              </a:ext>
            </a:extLst>
          </p:cNvPr>
          <p:cNvCxnSpPr>
            <a:cxnSpLocks/>
            <a:stCxn id="217" idx="6"/>
            <a:endCxn id="202" idx="2"/>
          </p:cNvCxnSpPr>
          <p:nvPr/>
        </p:nvCxnSpPr>
        <p:spPr>
          <a:xfrm flipV="1">
            <a:off x="8636444" y="539760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rapezium 123">
            <a:extLst>
              <a:ext uri="{FF2B5EF4-FFF2-40B4-BE49-F238E27FC236}">
                <a16:creationId xmlns:a16="http://schemas.microsoft.com/office/drawing/2014/main" id="{902585AB-5F04-6771-4ED8-F699737F0639}"/>
              </a:ext>
            </a:extLst>
          </p:cNvPr>
          <p:cNvSpPr/>
          <p:nvPr/>
        </p:nvSpPr>
        <p:spPr>
          <a:xfrm rot="10800000">
            <a:off x="7821766" y="452466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B4A0F2F8-1555-BB94-5DA8-81D7368F32ED}"/>
              </a:ext>
            </a:extLst>
          </p:cNvPr>
          <p:cNvSpPr/>
          <p:nvPr/>
        </p:nvSpPr>
        <p:spPr>
          <a:xfrm>
            <a:off x="9546731" y="4088565"/>
            <a:ext cx="1964026" cy="16205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24A5A760-FA81-E436-EE1C-6CC5EEE97454}"/>
              </a:ext>
            </a:extLst>
          </p:cNvPr>
          <p:cNvGrpSpPr/>
          <p:nvPr/>
        </p:nvGrpSpPr>
        <p:grpSpPr>
          <a:xfrm>
            <a:off x="10137320" y="4783350"/>
            <a:ext cx="286549" cy="286549"/>
            <a:chOff x="8644128" y="1757548"/>
            <a:chExt cx="417407" cy="417407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142B380D-7BA6-FED2-B18E-C578C9637498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4" name="Multiply 115">
              <a:extLst>
                <a:ext uri="{FF2B5EF4-FFF2-40B4-BE49-F238E27FC236}">
                  <a16:creationId xmlns:a16="http://schemas.microsoft.com/office/drawing/2014/main" id="{1F4D4521-7012-4697-F123-B8CDE2D86B12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726F9795-AD9C-3054-B6BC-5FFEAB9B87F5}"/>
              </a:ext>
            </a:extLst>
          </p:cNvPr>
          <p:cNvCxnSpPr>
            <a:cxnSpLocks/>
          </p:cNvCxnSpPr>
          <p:nvPr/>
        </p:nvCxnSpPr>
        <p:spPr>
          <a:xfrm>
            <a:off x="9401253" y="4219147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6F31A0E-7C70-C9EA-668C-017F68E5BADA}"/>
              </a:ext>
            </a:extLst>
          </p:cNvPr>
          <p:cNvCxnSpPr>
            <a:cxnSpLocks/>
          </p:cNvCxnSpPr>
          <p:nvPr/>
        </p:nvCxnSpPr>
        <p:spPr>
          <a:xfrm>
            <a:off x="9401253" y="4292519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C735CEA-4AAC-B783-0653-55F832385292}"/>
              </a:ext>
            </a:extLst>
          </p:cNvPr>
          <p:cNvCxnSpPr>
            <a:cxnSpLocks/>
          </p:cNvCxnSpPr>
          <p:nvPr/>
        </p:nvCxnSpPr>
        <p:spPr>
          <a:xfrm>
            <a:off x="9401253" y="436589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31B7491-30C8-956F-C205-DA25160769F5}"/>
              </a:ext>
            </a:extLst>
          </p:cNvPr>
          <p:cNvCxnSpPr>
            <a:cxnSpLocks/>
          </p:cNvCxnSpPr>
          <p:nvPr/>
        </p:nvCxnSpPr>
        <p:spPr>
          <a:xfrm>
            <a:off x="9401253" y="443926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56C4D1C2-4E26-D38E-BD19-9A2EB2007C58}"/>
              </a:ext>
            </a:extLst>
          </p:cNvPr>
          <p:cNvCxnSpPr>
            <a:cxnSpLocks/>
            <a:stCxn id="273" idx="0"/>
            <a:endCxn id="233" idx="0"/>
          </p:cNvCxnSpPr>
          <p:nvPr/>
        </p:nvCxnSpPr>
        <p:spPr>
          <a:xfrm>
            <a:off x="10280593" y="4635173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571627FF-B0E7-42B9-703B-C48555D9B917}"/>
              </a:ext>
            </a:extLst>
          </p:cNvPr>
          <p:cNvCxnSpPr>
            <a:cxnSpLocks/>
          </p:cNvCxnSpPr>
          <p:nvPr/>
        </p:nvCxnSpPr>
        <p:spPr>
          <a:xfrm>
            <a:off x="10111204" y="4219147"/>
            <a:ext cx="0" cy="35496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8E015440-9927-DDD1-F277-CCB30383CD07}"/>
              </a:ext>
            </a:extLst>
          </p:cNvPr>
          <p:cNvCxnSpPr>
            <a:cxnSpLocks/>
          </p:cNvCxnSpPr>
          <p:nvPr/>
        </p:nvCxnSpPr>
        <p:spPr>
          <a:xfrm>
            <a:off x="10220853" y="4292518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280D198E-EBE9-4980-9671-E84F6DFDC041}"/>
              </a:ext>
            </a:extLst>
          </p:cNvPr>
          <p:cNvCxnSpPr>
            <a:cxnSpLocks/>
          </p:cNvCxnSpPr>
          <p:nvPr/>
        </p:nvCxnSpPr>
        <p:spPr>
          <a:xfrm>
            <a:off x="10330502" y="4365890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14A03345-D9D0-6487-5A3D-FAC55B21A898}"/>
              </a:ext>
            </a:extLst>
          </p:cNvPr>
          <p:cNvCxnSpPr>
            <a:cxnSpLocks/>
          </p:cNvCxnSpPr>
          <p:nvPr/>
        </p:nvCxnSpPr>
        <p:spPr>
          <a:xfrm>
            <a:off x="10440151" y="4439261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8BB8CF5-6410-FB79-5D1E-B39605A38439}"/>
              </a:ext>
            </a:extLst>
          </p:cNvPr>
          <p:cNvGrpSpPr/>
          <p:nvPr/>
        </p:nvGrpSpPr>
        <p:grpSpPr>
          <a:xfrm>
            <a:off x="11031599" y="5254333"/>
            <a:ext cx="286549" cy="286549"/>
            <a:chOff x="9875536" y="2093245"/>
            <a:chExt cx="417407" cy="417407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2E38F2A6-A838-8D79-7950-8A6BB12F141F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6" name="Plus 140">
              <a:extLst>
                <a:ext uri="{FF2B5EF4-FFF2-40B4-BE49-F238E27FC236}">
                  <a16:creationId xmlns:a16="http://schemas.microsoft.com/office/drawing/2014/main" id="{68DF9CC9-158B-71DD-7D21-57FD5F0490B2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66D4F0CA-08F5-0BD4-11E7-F84E4B77CB33}"/>
              </a:ext>
            </a:extLst>
          </p:cNvPr>
          <p:cNvGrpSpPr/>
          <p:nvPr/>
        </p:nvGrpSpPr>
        <p:grpSpPr>
          <a:xfrm>
            <a:off x="9727951" y="4740623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EBED8AF-68CB-AE91-778F-68EFA3F5224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9" name="Triangle 142">
              <a:extLst>
                <a:ext uri="{FF2B5EF4-FFF2-40B4-BE49-F238E27FC236}">
                  <a16:creationId xmlns:a16="http://schemas.microsoft.com/office/drawing/2014/main" id="{58AA6E99-83C1-767C-A1E6-9946AAB4EEBC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D1D71384-4854-D4DE-1400-94C6B60F79AD}"/>
              </a:ext>
            </a:extLst>
          </p:cNvPr>
          <p:cNvCxnSpPr>
            <a:cxnSpLocks/>
            <a:stCxn id="248" idx="3"/>
            <a:endCxn id="233" idx="2"/>
          </p:cNvCxnSpPr>
          <p:nvPr/>
        </p:nvCxnSpPr>
        <p:spPr>
          <a:xfrm flipV="1">
            <a:off x="9947658" y="4926625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3200EDAF-BE72-79ED-4466-F541304161CA}"/>
              </a:ext>
            </a:extLst>
          </p:cNvPr>
          <p:cNvGrpSpPr/>
          <p:nvPr/>
        </p:nvGrpSpPr>
        <p:grpSpPr>
          <a:xfrm>
            <a:off x="11428036" y="4151824"/>
            <a:ext cx="199734" cy="501146"/>
            <a:chOff x="8465904" y="1703123"/>
            <a:chExt cx="290946" cy="548462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CFA8201A-2253-BF20-E1EF-1F959608343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53" name="Triangle 152">
              <a:extLst>
                <a:ext uri="{FF2B5EF4-FFF2-40B4-BE49-F238E27FC236}">
                  <a16:creationId xmlns:a16="http://schemas.microsoft.com/office/drawing/2014/main" id="{C9AA6DE0-0FB7-4CDB-EC1F-F9EB86BF7DB0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2D453B5E-3610-0288-CA68-05D6F9295A65}"/>
              </a:ext>
            </a:extLst>
          </p:cNvPr>
          <p:cNvGrpSpPr/>
          <p:nvPr/>
        </p:nvGrpSpPr>
        <p:grpSpPr>
          <a:xfrm rot="16200000">
            <a:off x="11074398" y="5528983"/>
            <a:ext cx="199734" cy="375302"/>
            <a:chOff x="8465904" y="1703123"/>
            <a:chExt cx="290946" cy="546690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C2703EA3-9859-70F2-D352-92A804CFD36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56" name="Triangle 155">
              <a:extLst>
                <a:ext uri="{FF2B5EF4-FFF2-40B4-BE49-F238E27FC236}">
                  <a16:creationId xmlns:a16="http://schemas.microsoft.com/office/drawing/2014/main" id="{C0690E07-7C74-DAE2-DEE2-57BBA2CE5056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DFF985F1-4D2E-5546-6A5F-6F36BB432349}"/>
              </a:ext>
            </a:extLst>
          </p:cNvPr>
          <p:cNvCxnSpPr>
            <a:cxnSpLocks/>
            <a:stCxn id="245" idx="4"/>
            <a:endCxn id="255" idx="3"/>
          </p:cNvCxnSpPr>
          <p:nvPr/>
        </p:nvCxnSpPr>
        <p:spPr>
          <a:xfrm flipH="1">
            <a:off x="11174265" y="5540882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or: Elbow 257">
            <a:extLst>
              <a:ext uri="{FF2B5EF4-FFF2-40B4-BE49-F238E27FC236}">
                <a16:creationId xmlns:a16="http://schemas.microsoft.com/office/drawing/2014/main" id="{903B6CBF-3691-17BE-22D7-596CEAFC9480}"/>
              </a:ext>
            </a:extLst>
          </p:cNvPr>
          <p:cNvCxnSpPr>
            <a:cxnSpLocks/>
            <a:stCxn id="233" idx="6"/>
            <a:endCxn id="245" idx="1"/>
          </p:cNvCxnSpPr>
          <p:nvPr/>
        </p:nvCxnSpPr>
        <p:spPr>
          <a:xfrm>
            <a:off x="10423869" y="4926625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7CCB5F13-545E-D90B-3A99-B69AADDB2A80}"/>
              </a:ext>
            </a:extLst>
          </p:cNvPr>
          <p:cNvGrpSpPr/>
          <p:nvPr/>
        </p:nvGrpSpPr>
        <p:grpSpPr>
          <a:xfrm>
            <a:off x="10589513" y="5255661"/>
            <a:ext cx="286549" cy="286549"/>
            <a:chOff x="8644128" y="1757548"/>
            <a:chExt cx="417407" cy="417407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26A77F9-9768-D7D6-DD17-37BC4D2BDE81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1" name="Multiply 115">
              <a:extLst>
                <a:ext uri="{FF2B5EF4-FFF2-40B4-BE49-F238E27FC236}">
                  <a16:creationId xmlns:a16="http://schemas.microsoft.com/office/drawing/2014/main" id="{AF2CE481-9786-C641-943B-550DD9B0ED34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262" name="Trapezium 123">
            <a:extLst>
              <a:ext uri="{FF2B5EF4-FFF2-40B4-BE49-F238E27FC236}">
                <a16:creationId xmlns:a16="http://schemas.microsoft.com/office/drawing/2014/main" id="{803207A8-601A-BF7B-7F72-36B7A1795A6F}"/>
              </a:ext>
            </a:extLst>
          </p:cNvPr>
          <p:cNvSpPr/>
          <p:nvPr/>
        </p:nvSpPr>
        <p:spPr>
          <a:xfrm rot="10800000">
            <a:off x="10513578" y="469085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64A8D868-7E88-F406-A43F-266A56D4DF56}"/>
              </a:ext>
            </a:extLst>
          </p:cNvPr>
          <p:cNvCxnSpPr>
            <a:cxnSpLocks/>
            <a:stCxn id="262" idx="0"/>
            <a:endCxn id="260" idx="0"/>
          </p:cNvCxnSpPr>
          <p:nvPr/>
        </p:nvCxnSpPr>
        <p:spPr>
          <a:xfrm>
            <a:off x="10732786" y="4801363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A799C7DB-0557-D24F-55CA-65EF573DED00}"/>
              </a:ext>
            </a:extLst>
          </p:cNvPr>
          <p:cNvCxnSpPr>
            <a:cxnSpLocks/>
          </p:cNvCxnSpPr>
          <p:nvPr/>
        </p:nvCxnSpPr>
        <p:spPr>
          <a:xfrm>
            <a:off x="10563397" y="4216015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C912CB66-5D8B-0ED1-51B6-F4FCC926461F}"/>
              </a:ext>
            </a:extLst>
          </p:cNvPr>
          <p:cNvCxnSpPr>
            <a:cxnSpLocks/>
          </p:cNvCxnSpPr>
          <p:nvPr/>
        </p:nvCxnSpPr>
        <p:spPr>
          <a:xfrm>
            <a:off x="10673046" y="4292518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3B7C1E81-032B-D0CA-B3A0-BC1E634425D9}"/>
              </a:ext>
            </a:extLst>
          </p:cNvPr>
          <p:cNvCxnSpPr>
            <a:cxnSpLocks/>
          </p:cNvCxnSpPr>
          <p:nvPr/>
        </p:nvCxnSpPr>
        <p:spPr>
          <a:xfrm>
            <a:off x="10782695" y="4365890"/>
            <a:ext cx="0" cy="32778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8AE833DD-82A1-990F-D193-E7DEE2362D7E}"/>
              </a:ext>
            </a:extLst>
          </p:cNvPr>
          <p:cNvCxnSpPr>
            <a:cxnSpLocks/>
          </p:cNvCxnSpPr>
          <p:nvPr/>
        </p:nvCxnSpPr>
        <p:spPr>
          <a:xfrm>
            <a:off x="10892344" y="4439261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0B3089D8-85AB-067B-729E-5988540A48C1}"/>
              </a:ext>
            </a:extLst>
          </p:cNvPr>
          <p:cNvGrpSpPr/>
          <p:nvPr/>
        </p:nvGrpSpPr>
        <p:grpSpPr>
          <a:xfrm>
            <a:off x="9726138" y="5212934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CBA55B5B-533A-4419-5922-A872BE30ECB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" name="Triangle 142">
              <a:extLst>
                <a:ext uri="{FF2B5EF4-FFF2-40B4-BE49-F238E27FC236}">
                  <a16:creationId xmlns:a16="http://schemas.microsoft.com/office/drawing/2014/main" id="{0F65B695-26AE-957A-964F-D0110391C429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02EC6484-CFF9-6239-1AD2-33624E3EE95B}"/>
              </a:ext>
            </a:extLst>
          </p:cNvPr>
          <p:cNvCxnSpPr>
            <a:cxnSpLocks/>
            <a:stCxn id="269" idx="3"/>
            <a:endCxn id="260" idx="2"/>
          </p:cNvCxnSpPr>
          <p:nvPr/>
        </p:nvCxnSpPr>
        <p:spPr>
          <a:xfrm flipV="1">
            <a:off x="9945845" y="5398936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CBBDD343-42F0-8FBE-0954-EEDD83E6A7DA}"/>
              </a:ext>
            </a:extLst>
          </p:cNvPr>
          <p:cNvCxnSpPr>
            <a:cxnSpLocks/>
            <a:stCxn id="260" idx="6"/>
            <a:endCxn id="245" idx="2"/>
          </p:cNvCxnSpPr>
          <p:nvPr/>
        </p:nvCxnSpPr>
        <p:spPr>
          <a:xfrm flipV="1">
            <a:off x="10876062" y="5397608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rapezium 123">
            <a:extLst>
              <a:ext uri="{FF2B5EF4-FFF2-40B4-BE49-F238E27FC236}">
                <a16:creationId xmlns:a16="http://schemas.microsoft.com/office/drawing/2014/main" id="{C3A4C7ED-D17C-605B-1E0A-1201E7D5A10D}"/>
              </a:ext>
            </a:extLst>
          </p:cNvPr>
          <p:cNvSpPr/>
          <p:nvPr/>
        </p:nvSpPr>
        <p:spPr>
          <a:xfrm rot="10800000">
            <a:off x="10061384" y="4524663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74" name="Connector: Elbow 273">
            <a:extLst>
              <a:ext uri="{FF2B5EF4-FFF2-40B4-BE49-F238E27FC236}">
                <a16:creationId xmlns:a16="http://schemas.microsoft.com/office/drawing/2014/main" id="{A2FF7D7F-68D1-B420-6EF1-6423C89E70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88358" y="4555691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nector: Elbow 274">
            <a:extLst>
              <a:ext uri="{FF2B5EF4-FFF2-40B4-BE49-F238E27FC236}">
                <a16:creationId xmlns:a16="http://schemas.microsoft.com/office/drawing/2014/main" id="{80A20DD8-3812-6122-B1EE-9D52B0D4C71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532672" y="4555691"/>
            <a:ext cx="1386752" cy="94458"/>
          </a:xfrm>
          <a:prstGeom prst="bentConnector3">
            <a:avLst>
              <a:gd name="adj1" fmla="val 638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24A7FDC-2518-1619-228B-D4024DAF326F}"/>
              </a:ext>
            </a:extLst>
          </p:cNvPr>
          <p:cNvSpPr/>
          <p:nvPr/>
        </p:nvSpPr>
        <p:spPr>
          <a:xfrm>
            <a:off x="7307113" y="2175859"/>
            <a:ext cx="1964026" cy="162057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5D6D968C-CE4F-12EB-A51C-6B0F0392F2BE}"/>
              </a:ext>
            </a:extLst>
          </p:cNvPr>
          <p:cNvGrpSpPr/>
          <p:nvPr/>
        </p:nvGrpSpPr>
        <p:grpSpPr>
          <a:xfrm>
            <a:off x="7897702" y="2870763"/>
            <a:ext cx="286549" cy="286549"/>
            <a:chOff x="8644128" y="1757548"/>
            <a:chExt cx="417407" cy="417407"/>
          </a:xfrm>
        </p:grpSpPr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7A705345-9E22-4B6C-AE78-139606C034BF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79" name="Multiply 115">
              <a:extLst>
                <a:ext uri="{FF2B5EF4-FFF2-40B4-BE49-F238E27FC236}">
                  <a16:creationId xmlns:a16="http://schemas.microsoft.com/office/drawing/2014/main" id="{3DE75E7F-8AD8-B607-904F-CAF67698751B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A453D408-54A5-F1E8-01B3-426BE76C0947}"/>
              </a:ext>
            </a:extLst>
          </p:cNvPr>
          <p:cNvCxnSpPr>
            <a:cxnSpLocks/>
          </p:cNvCxnSpPr>
          <p:nvPr/>
        </p:nvCxnSpPr>
        <p:spPr>
          <a:xfrm>
            <a:off x="7161635" y="230656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EF7E0AD5-322F-383A-5C6A-2D2E96D022C5}"/>
              </a:ext>
            </a:extLst>
          </p:cNvPr>
          <p:cNvCxnSpPr>
            <a:cxnSpLocks/>
          </p:cNvCxnSpPr>
          <p:nvPr/>
        </p:nvCxnSpPr>
        <p:spPr>
          <a:xfrm>
            <a:off x="7161635" y="237993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C64A77F2-DA24-6FCA-A636-B7FC8B696B2F}"/>
              </a:ext>
            </a:extLst>
          </p:cNvPr>
          <p:cNvCxnSpPr>
            <a:cxnSpLocks/>
          </p:cNvCxnSpPr>
          <p:nvPr/>
        </p:nvCxnSpPr>
        <p:spPr>
          <a:xfrm>
            <a:off x="7161635" y="2453303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DC000EE9-308C-FE81-502A-3E4506D05FA4}"/>
              </a:ext>
            </a:extLst>
          </p:cNvPr>
          <p:cNvCxnSpPr>
            <a:cxnSpLocks/>
          </p:cNvCxnSpPr>
          <p:nvPr/>
        </p:nvCxnSpPr>
        <p:spPr>
          <a:xfrm>
            <a:off x="7161635" y="2526675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31B1036A-8B1A-28B7-9D81-1BBBF3A529F7}"/>
              </a:ext>
            </a:extLst>
          </p:cNvPr>
          <p:cNvCxnSpPr>
            <a:cxnSpLocks/>
            <a:stCxn id="318" idx="0"/>
            <a:endCxn id="278" idx="0"/>
          </p:cNvCxnSpPr>
          <p:nvPr/>
        </p:nvCxnSpPr>
        <p:spPr>
          <a:xfrm>
            <a:off x="8040975" y="2722586"/>
            <a:ext cx="2" cy="14817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30E5D144-94A0-BA47-2705-C730CA57F8C8}"/>
              </a:ext>
            </a:extLst>
          </p:cNvPr>
          <p:cNvCxnSpPr>
            <a:cxnSpLocks/>
          </p:cNvCxnSpPr>
          <p:nvPr/>
        </p:nvCxnSpPr>
        <p:spPr>
          <a:xfrm>
            <a:off x="7871586" y="2306560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4FB91920-4DEF-911A-C465-5B9A133692D9}"/>
              </a:ext>
            </a:extLst>
          </p:cNvPr>
          <p:cNvCxnSpPr>
            <a:cxnSpLocks/>
          </p:cNvCxnSpPr>
          <p:nvPr/>
        </p:nvCxnSpPr>
        <p:spPr>
          <a:xfrm>
            <a:off x="7981235" y="2379931"/>
            <a:ext cx="0" cy="28159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61830AA3-F3BF-7A8B-198D-9186255AD807}"/>
              </a:ext>
            </a:extLst>
          </p:cNvPr>
          <p:cNvCxnSpPr>
            <a:cxnSpLocks/>
          </p:cNvCxnSpPr>
          <p:nvPr/>
        </p:nvCxnSpPr>
        <p:spPr>
          <a:xfrm>
            <a:off x="8090884" y="2453303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07E6F220-85DA-C5EA-90DC-EBF2FED1B8A8}"/>
              </a:ext>
            </a:extLst>
          </p:cNvPr>
          <p:cNvCxnSpPr>
            <a:cxnSpLocks/>
          </p:cNvCxnSpPr>
          <p:nvPr/>
        </p:nvCxnSpPr>
        <p:spPr>
          <a:xfrm>
            <a:off x="8200533" y="2526674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DEE6BF0A-A11C-B8F1-B93E-D0994D12B8D0}"/>
              </a:ext>
            </a:extLst>
          </p:cNvPr>
          <p:cNvGrpSpPr/>
          <p:nvPr/>
        </p:nvGrpSpPr>
        <p:grpSpPr>
          <a:xfrm>
            <a:off x="8791981" y="3341746"/>
            <a:ext cx="286549" cy="286549"/>
            <a:chOff x="9875536" y="2093245"/>
            <a:chExt cx="417407" cy="417407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4099D078-2AA4-B761-8EC2-47AFE767761F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91" name="Plus 140">
              <a:extLst>
                <a:ext uri="{FF2B5EF4-FFF2-40B4-BE49-F238E27FC236}">
                  <a16:creationId xmlns:a16="http://schemas.microsoft.com/office/drawing/2014/main" id="{BB834375-E273-C304-18CE-9E265CDEF1AC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EB32A166-0047-4306-F0D9-9A6E4533A407}"/>
              </a:ext>
            </a:extLst>
          </p:cNvPr>
          <p:cNvGrpSpPr/>
          <p:nvPr/>
        </p:nvGrpSpPr>
        <p:grpSpPr>
          <a:xfrm>
            <a:off x="7488333" y="2828036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CC3E8C73-D526-42D0-19E1-56E37C1483F7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4" name="Triangle 142">
              <a:extLst>
                <a:ext uri="{FF2B5EF4-FFF2-40B4-BE49-F238E27FC236}">
                  <a16:creationId xmlns:a16="http://schemas.microsoft.com/office/drawing/2014/main" id="{80296F3A-34BC-F5B5-4B17-04FF923814BA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1E127EF3-73F3-6821-1F9C-11F86559D8B8}"/>
              </a:ext>
            </a:extLst>
          </p:cNvPr>
          <p:cNvCxnSpPr>
            <a:cxnSpLocks/>
            <a:stCxn id="293" idx="3"/>
            <a:endCxn id="278" idx="2"/>
          </p:cNvCxnSpPr>
          <p:nvPr/>
        </p:nvCxnSpPr>
        <p:spPr>
          <a:xfrm flipV="1">
            <a:off x="7708040" y="3014038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AEC153C2-1DD6-4156-A349-1FBF9A2F06DB}"/>
              </a:ext>
            </a:extLst>
          </p:cNvPr>
          <p:cNvGrpSpPr/>
          <p:nvPr/>
        </p:nvGrpSpPr>
        <p:grpSpPr>
          <a:xfrm>
            <a:off x="9188418" y="2239237"/>
            <a:ext cx="199734" cy="501146"/>
            <a:chOff x="8465904" y="1703123"/>
            <a:chExt cx="290946" cy="548462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90108849-8E3B-CE93-EA05-7E7A45E93828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298" name="Triangle 152">
              <a:extLst>
                <a:ext uri="{FF2B5EF4-FFF2-40B4-BE49-F238E27FC236}">
                  <a16:creationId xmlns:a16="http://schemas.microsoft.com/office/drawing/2014/main" id="{83D0FCA3-10C8-9866-9127-D22053F74ED5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CD63A8C1-84F9-EAE2-4C7E-FF8922EE984E}"/>
              </a:ext>
            </a:extLst>
          </p:cNvPr>
          <p:cNvGrpSpPr/>
          <p:nvPr/>
        </p:nvGrpSpPr>
        <p:grpSpPr>
          <a:xfrm rot="16200000">
            <a:off x="8834780" y="3616396"/>
            <a:ext cx="199734" cy="375302"/>
            <a:chOff x="8465904" y="1703123"/>
            <a:chExt cx="290946" cy="546690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B9933A7-43A2-88DA-76C9-FC972625C85F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01" name="Triangle 155">
              <a:extLst>
                <a:ext uri="{FF2B5EF4-FFF2-40B4-BE49-F238E27FC236}">
                  <a16:creationId xmlns:a16="http://schemas.microsoft.com/office/drawing/2014/main" id="{11A07120-5B95-BC0D-284A-761ACC694085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6BDAC9C2-6611-8D2B-08BA-A76C38A955BD}"/>
              </a:ext>
            </a:extLst>
          </p:cNvPr>
          <p:cNvCxnSpPr>
            <a:cxnSpLocks/>
            <a:stCxn id="290" idx="4"/>
            <a:endCxn id="300" idx="3"/>
          </p:cNvCxnSpPr>
          <p:nvPr/>
        </p:nvCxnSpPr>
        <p:spPr>
          <a:xfrm flipH="1">
            <a:off x="8934647" y="3628295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Connector: Elbow 302">
            <a:extLst>
              <a:ext uri="{FF2B5EF4-FFF2-40B4-BE49-F238E27FC236}">
                <a16:creationId xmlns:a16="http://schemas.microsoft.com/office/drawing/2014/main" id="{193D4E88-8DC7-2E0A-76C8-AE60EF75C349}"/>
              </a:ext>
            </a:extLst>
          </p:cNvPr>
          <p:cNvCxnSpPr>
            <a:cxnSpLocks/>
            <a:stCxn id="278" idx="6"/>
            <a:endCxn id="290" idx="1"/>
          </p:cNvCxnSpPr>
          <p:nvPr/>
        </p:nvCxnSpPr>
        <p:spPr>
          <a:xfrm>
            <a:off x="8184251" y="3014038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1560A1E8-ED68-E079-325F-C8A7E2687F88}"/>
              </a:ext>
            </a:extLst>
          </p:cNvPr>
          <p:cNvGrpSpPr/>
          <p:nvPr/>
        </p:nvGrpSpPr>
        <p:grpSpPr>
          <a:xfrm>
            <a:off x="8349895" y="3343074"/>
            <a:ext cx="286549" cy="286549"/>
            <a:chOff x="8644128" y="1757548"/>
            <a:chExt cx="417407" cy="417407"/>
          </a:xfrm>
        </p:grpSpPr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CDF68F95-7F2A-1985-69F4-D7B05D3BC0DD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6" name="Multiply 115">
              <a:extLst>
                <a:ext uri="{FF2B5EF4-FFF2-40B4-BE49-F238E27FC236}">
                  <a16:creationId xmlns:a16="http://schemas.microsoft.com/office/drawing/2014/main" id="{ADBF4248-D25C-DF80-D660-684A84A957CC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07" name="Trapezium 123">
            <a:extLst>
              <a:ext uri="{FF2B5EF4-FFF2-40B4-BE49-F238E27FC236}">
                <a16:creationId xmlns:a16="http://schemas.microsoft.com/office/drawing/2014/main" id="{1B394117-AE28-72D2-BA97-98B8D5F90E4D}"/>
              </a:ext>
            </a:extLst>
          </p:cNvPr>
          <p:cNvSpPr/>
          <p:nvPr/>
        </p:nvSpPr>
        <p:spPr>
          <a:xfrm rot="10800000">
            <a:off x="8273960" y="277826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5614C5E1-30F1-1714-A412-4CA28AAB6FCC}"/>
              </a:ext>
            </a:extLst>
          </p:cNvPr>
          <p:cNvCxnSpPr>
            <a:cxnSpLocks/>
            <a:stCxn id="307" idx="0"/>
            <a:endCxn id="305" idx="0"/>
          </p:cNvCxnSpPr>
          <p:nvPr/>
        </p:nvCxnSpPr>
        <p:spPr>
          <a:xfrm>
            <a:off x="8493168" y="2888776"/>
            <a:ext cx="1" cy="454297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0D475875-FA70-61D4-B0B0-36E2AD6872F0}"/>
              </a:ext>
            </a:extLst>
          </p:cNvPr>
          <p:cNvCxnSpPr>
            <a:cxnSpLocks/>
          </p:cNvCxnSpPr>
          <p:nvPr/>
        </p:nvCxnSpPr>
        <p:spPr>
          <a:xfrm>
            <a:off x="8323779" y="2303428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19B60319-FEEB-28BF-1C94-A2D78C3737BF}"/>
              </a:ext>
            </a:extLst>
          </p:cNvPr>
          <p:cNvCxnSpPr>
            <a:cxnSpLocks/>
          </p:cNvCxnSpPr>
          <p:nvPr/>
        </p:nvCxnSpPr>
        <p:spPr>
          <a:xfrm>
            <a:off x="8433428" y="2379931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687EA904-53DC-8A82-BA1B-8667F7237293}"/>
              </a:ext>
            </a:extLst>
          </p:cNvPr>
          <p:cNvCxnSpPr>
            <a:cxnSpLocks/>
          </p:cNvCxnSpPr>
          <p:nvPr/>
        </p:nvCxnSpPr>
        <p:spPr>
          <a:xfrm>
            <a:off x="8543077" y="2453303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D582FF15-49B3-F696-9064-ABC3FEBF9B1A}"/>
              </a:ext>
            </a:extLst>
          </p:cNvPr>
          <p:cNvCxnSpPr>
            <a:cxnSpLocks/>
          </p:cNvCxnSpPr>
          <p:nvPr/>
        </p:nvCxnSpPr>
        <p:spPr>
          <a:xfrm>
            <a:off x="8652726" y="2526674"/>
            <a:ext cx="0" cy="2544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84494279-2E51-0192-F3FA-4F6D85F37E15}"/>
              </a:ext>
            </a:extLst>
          </p:cNvPr>
          <p:cNvGrpSpPr/>
          <p:nvPr/>
        </p:nvGrpSpPr>
        <p:grpSpPr>
          <a:xfrm>
            <a:off x="7486520" y="3300347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47756AE2-4194-8D56-E876-0D2F4977FCA2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5" name="Triangle 142">
              <a:extLst>
                <a:ext uri="{FF2B5EF4-FFF2-40B4-BE49-F238E27FC236}">
                  <a16:creationId xmlns:a16="http://schemas.microsoft.com/office/drawing/2014/main" id="{1842810F-7245-6387-0805-215B4E014E84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4628D31A-774C-0489-8707-F1094509701C}"/>
              </a:ext>
            </a:extLst>
          </p:cNvPr>
          <p:cNvCxnSpPr>
            <a:cxnSpLocks/>
            <a:stCxn id="314" idx="3"/>
            <a:endCxn id="305" idx="2"/>
          </p:cNvCxnSpPr>
          <p:nvPr/>
        </p:nvCxnSpPr>
        <p:spPr>
          <a:xfrm flipV="1">
            <a:off x="7706227" y="3486349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3A47FD84-2BC5-6C42-A443-521ACCD5FFB5}"/>
              </a:ext>
            </a:extLst>
          </p:cNvPr>
          <p:cNvCxnSpPr>
            <a:cxnSpLocks/>
            <a:stCxn id="305" idx="6"/>
            <a:endCxn id="290" idx="2"/>
          </p:cNvCxnSpPr>
          <p:nvPr/>
        </p:nvCxnSpPr>
        <p:spPr>
          <a:xfrm flipV="1">
            <a:off x="8636444" y="3485021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Trapezium 123">
            <a:extLst>
              <a:ext uri="{FF2B5EF4-FFF2-40B4-BE49-F238E27FC236}">
                <a16:creationId xmlns:a16="http://schemas.microsoft.com/office/drawing/2014/main" id="{11D50F7E-0307-067F-D9E3-433CD1115E89}"/>
              </a:ext>
            </a:extLst>
          </p:cNvPr>
          <p:cNvSpPr/>
          <p:nvPr/>
        </p:nvSpPr>
        <p:spPr>
          <a:xfrm rot="10800000">
            <a:off x="7821766" y="261207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1B7D17B2-EA1A-3B84-1D4F-5E128F140A2B}"/>
              </a:ext>
            </a:extLst>
          </p:cNvPr>
          <p:cNvSpPr/>
          <p:nvPr/>
        </p:nvSpPr>
        <p:spPr>
          <a:xfrm>
            <a:off x="9546731" y="2175978"/>
            <a:ext cx="1964026" cy="16205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26812DB4-5132-290C-2ADF-D795F07FC95C}"/>
              </a:ext>
            </a:extLst>
          </p:cNvPr>
          <p:cNvGrpSpPr/>
          <p:nvPr/>
        </p:nvGrpSpPr>
        <p:grpSpPr>
          <a:xfrm>
            <a:off x="10137320" y="2870763"/>
            <a:ext cx="286549" cy="286549"/>
            <a:chOff x="8644128" y="1757548"/>
            <a:chExt cx="417407" cy="417407"/>
          </a:xfrm>
        </p:grpSpPr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DAF9F889-96B1-B1C8-91A5-E7544B367EE6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2" name="Multiply 115">
              <a:extLst>
                <a:ext uri="{FF2B5EF4-FFF2-40B4-BE49-F238E27FC236}">
                  <a16:creationId xmlns:a16="http://schemas.microsoft.com/office/drawing/2014/main" id="{BBE1681C-3395-8D07-F375-89B0F9CE3116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1CEDB3D9-5CE9-73F2-3613-11D2498D46E6}"/>
              </a:ext>
            </a:extLst>
          </p:cNvPr>
          <p:cNvCxnSpPr>
            <a:cxnSpLocks/>
          </p:cNvCxnSpPr>
          <p:nvPr/>
        </p:nvCxnSpPr>
        <p:spPr>
          <a:xfrm>
            <a:off x="9401253" y="2306560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3D2A7484-BBD2-E5EF-4462-A94784883DC1}"/>
              </a:ext>
            </a:extLst>
          </p:cNvPr>
          <p:cNvCxnSpPr>
            <a:cxnSpLocks/>
          </p:cNvCxnSpPr>
          <p:nvPr/>
        </p:nvCxnSpPr>
        <p:spPr>
          <a:xfrm>
            <a:off x="9401253" y="2379932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C64604A1-9484-BA59-A5A2-A657927DBAC4}"/>
              </a:ext>
            </a:extLst>
          </p:cNvPr>
          <p:cNvCxnSpPr>
            <a:cxnSpLocks/>
          </p:cNvCxnSpPr>
          <p:nvPr/>
        </p:nvCxnSpPr>
        <p:spPr>
          <a:xfrm>
            <a:off x="9401253" y="2453303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4A95D34F-140B-A6D0-4E78-B33D84878284}"/>
              </a:ext>
            </a:extLst>
          </p:cNvPr>
          <p:cNvCxnSpPr>
            <a:cxnSpLocks/>
          </p:cNvCxnSpPr>
          <p:nvPr/>
        </p:nvCxnSpPr>
        <p:spPr>
          <a:xfrm>
            <a:off x="9401253" y="2526675"/>
            <a:ext cx="2320541" cy="0"/>
          </a:xfrm>
          <a:prstGeom prst="line">
            <a:avLst/>
          </a:prstGeom>
          <a:ln w="190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5F211EDE-EC7B-057E-B10F-C52F72A3601E}"/>
              </a:ext>
            </a:extLst>
          </p:cNvPr>
          <p:cNvCxnSpPr>
            <a:cxnSpLocks/>
            <a:stCxn id="361" idx="0"/>
            <a:endCxn id="321" idx="0"/>
          </p:cNvCxnSpPr>
          <p:nvPr/>
        </p:nvCxnSpPr>
        <p:spPr>
          <a:xfrm>
            <a:off x="10280593" y="2722586"/>
            <a:ext cx="2" cy="1481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94827920-F49F-12C6-AD2D-4DEC08F8BFDF}"/>
              </a:ext>
            </a:extLst>
          </p:cNvPr>
          <p:cNvCxnSpPr>
            <a:cxnSpLocks/>
          </p:cNvCxnSpPr>
          <p:nvPr/>
        </p:nvCxnSpPr>
        <p:spPr>
          <a:xfrm>
            <a:off x="10111204" y="2306560"/>
            <a:ext cx="0" cy="35496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E10E0180-1279-9625-6BB0-4AB145B9D699}"/>
              </a:ext>
            </a:extLst>
          </p:cNvPr>
          <p:cNvCxnSpPr>
            <a:cxnSpLocks/>
          </p:cNvCxnSpPr>
          <p:nvPr/>
        </p:nvCxnSpPr>
        <p:spPr>
          <a:xfrm>
            <a:off x="10220853" y="2379931"/>
            <a:ext cx="0" cy="28159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1FF61329-32B0-0FE1-67FA-7E568120311F}"/>
              </a:ext>
            </a:extLst>
          </p:cNvPr>
          <p:cNvCxnSpPr>
            <a:cxnSpLocks/>
          </p:cNvCxnSpPr>
          <p:nvPr/>
        </p:nvCxnSpPr>
        <p:spPr>
          <a:xfrm>
            <a:off x="10330502" y="2453303"/>
            <a:ext cx="0" cy="20822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E4EBAF9D-A77C-03DB-1316-7097B70C72B1}"/>
              </a:ext>
            </a:extLst>
          </p:cNvPr>
          <p:cNvCxnSpPr>
            <a:cxnSpLocks/>
          </p:cNvCxnSpPr>
          <p:nvPr/>
        </p:nvCxnSpPr>
        <p:spPr>
          <a:xfrm>
            <a:off x="10440151" y="2526674"/>
            <a:ext cx="0" cy="13485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FDBF8BEA-F67E-8D08-EC5F-A6A9E4CEE302}"/>
              </a:ext>
            </a:extLst>
          </p:cNvPr>
          <p:cNvGrpSpPr/>
          <p:nvPr/>
        </p:nvGrpSpPr>
        <p:grpSpPr>
          <a:xfrm>
            <a:off x="11031599" y="3341746"/>
            <a:ext cx="286549" cy="286549"/>
            <a:chOff x="9875536" y="2093245"/>
            <a:chExt cx="417407" cy="417407"/>
          </a:xfrm>
        </p:grpSpPr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70BE73CC-7910-CDB5-540E-4A5D709F2E04}"/>
                </a:ext>
              </a:extLst>
            </p:cNvPr>
            <p:cNvSpPr/>
            <p:nvPr/>
          </p:nvSpPr>
          <p:spPr>
            <a:xfrm>
              <a:off x="9875536" y="2093245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4" name="Plus 140">
              <a:extLst>
                <a:ext uri="{FF2B5EF4-FFF2-40B4-BE49-F238E27FC236}">
                  <a16:creationId xmlns:a16="http://schemas.microsoft.com/office/drawing/2014/main" id="{E9D313F6-AC78-18A2-7362-F7DAB20914E2}"/>
                </a:ext>
              </a:extLst>
            </p:cNvPr>
            <p:cNvSpPr/>
            <p:nvPr/>
          </p:nvSpPr>
          <p:spPr>
            <a:xfrm>
              <a:off x="9964137" y="2192063"/>
              <a:ext cx="240205" cy="240205"/>
            </a:xfrm>
            <a:prstGeom prst="mathPlus">
              <a:avLst>
                <a:gd name="adj1" fmla="val 6186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1803A4E3-5CE4-5574-4366-96EE5F7E973E}"/>
              </a:ext>
            </a:extLst>
          </p:cNvPr>
          <p:cNvGrpSpPr/>
          <p:nvPr/>
        </p:nvGrpSpPr>
        <p:grpSpPr>
          <a:xfrm>
            <a:off x="9727951" y="2828036"/>
            <a:ext cx="219707" cy="376518"/>
            <a:chOff x="8465904" y="1703123"/>
            <a:chExt cx="290946" cy="54846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0029CC35-7BD1-24BA-7CA0-37A5710D84DE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7" name="Triangle 142">
              <a:extLst>
                <a:ext uri="{FF2B5EF4-FFF2-40B4-BE49-F238E27FC236}">
                  <a16:creationId xmlns:a16="http://schemas.microsoft.com/office/drawing/2014/main" id="{62F63039-4EA4-7DAA-D2C1-587475B941DE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74FC17D6-A8A9-0DDA-2EDF-40A5CC53B5E7}"/>
              </a:ext>
            </a:extLst>
          </p:cNvPr>
          <p:cNvCxnSpPr>
            <a:cxnSpLocks/>
            <a:stCxn id="336" idx="3"/>
            <a:endCxn id="321" idx="2"/>
          </p:cNvCxnSpPr>
          <p:nvPr/>
        </p:nvCxnSpPr>
        <p:spPr>
          <a:xfrm flipV="1">
            <a:off x="9947658" y="3014038"/>
            <a:ext cx="189662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AC4B4771-4012-9651-3A8F-C66FCAB1DCC2}"/>
              </a:ext>
            </a:extLst>
          </p:cNvPr>
          <p:cNvGrpSpPr/>
          <p:nvPr/>
        </p:nvGrpSpPr>
        <p:grpSpPr>
          <a:xfrm>
            <a:off x="11428036" y="2239237"/>
            <a:ext cx="199734" cy="501146"/>
            <a:chOff x="8465904" y="1703123"/>
            <a:chExt cx="290946" cy="548462"/>
          </a:xfrm>
        </p:grpSpPr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8A32D2FC-D2BC-BED2-3D43-389C82613EBC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41" name="Triangle 152">
              <a:extLst>
                <a:ext uri="{FF2B5EF4-FFF2-40B4-BE49-F238E27FC236}">
                  <a16:creationId xmlns:a16="http://schemas.microsoft.com/office/drawing/2014/main" id="{0885ADF1-6138-1DFC-EB8C-7CC01E65C45A}"/>
                </a:ext>
              </a:extLst>
            </p:cNvPr>
            <p:cNvSpPr/>
            <p:nvPr/>
          </p:nvSpPr>
          <p:spPr>
            <a:xfrm>
              <a:off x="8491119" y="2109969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68EBA9F5-13C6-5768-5582-48D8897B10C1}"/>
              </a:ext>
            </a:extLst>
          </p:cNvPr>
          <p:cNvGrpSpPr/>
          <p:nvPr/>
        </p:nvGrpSpPr>
        <p:grpSpPr>
          <a:xfrm rot="16200000">
            <a:off x="11074398" y="3616396"/>
            <a:ext cx="199734" cy="375302"/>
            <a:chOff x="8465904" y="1703123"/>
            <a:chExt cx="290946" cy="546690"/>
          </a:xfrm>
        </p:grpSpPr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40944755-FB6F-708A-0945-A73FF2C857F3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solidFill>
                  <a:schemeClr val="tx1"/>
                </a:solidFill>
              </a:endParaRPr>
            </a:p>
          </p:txBody>
        </p:sp>
        <p:sp>
          <p:nvSpPr>
            <p:cNvPr id="344" name="Triangle 155">
              <a:extLst>
                <a:ext uri="{FF2B5EF4-FFF2-40B4-BE49-F238E27FC236}">
                  <a16:creationId xmlns:a16="http://schemas.microsoft.com/office/drawing/2014/main" id="{B016CB1E-DA47-81DA-41E9-5333BACE3AF4}"/>
                </a:ext>
              </a:extLst>
            </p:cNvPr>
            <p:cNvSpPr/>
            <p:nvPr/>
          </p:nvSpPr>
          <p:spPr>
            <a:xfrm>
              <a:off x="8491119" y="2100543"/>
              <a:ext cx="240515" cy="141616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43D4EF15-3152-1BD2-4FB7-14675E397254}"/>
              </a:ext>
            </a:extLst>
          </p:cNvPr>
          <p:cNvCxnSpPr>
            <a:cxnSpLocks/>
            <a:stCxn id="333" idx="4"/>
            <a:endCxn id="343" idx="3"/>
          </p:cNvCxnSpPr>
          <p:nvPr/>
        </p:nvCxnSpPr>
        <p:spPr>
          <a:xfrm flipH="1">
            <a:off x="11174265" y="3628295"/>
            <a:ext cx="609" cy="75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Connector: Elbow 345">
            <a:extLst>
              <a:ext uri="{FF2B5EF4-FFF2-40B4-BE49-F238E27FC236}">
                <a16:creationId xmlns:a16="http://schemas.microsoft.com/office/drawing/2014/main" id="{E4C20EDE-D842-2E18-C7C1-D09B28E05D27}"/>
              </a:ext>
            </a:extLst>
          </p:cNvPr>
          <p:cNvCxnSpPr>
            <a:cxnSpLocks/>
            <a:stCxn id="321" idx="6"/>
            <a:endCxn id="333" idx="1"/>
          </p:cNvCxnSpPr>
          <p:nvPr/>
        </p:nvCxnSpPr>
        <p:spPr>
          <a:xfrm>
            <a:off x="10423869" y="3014038"/>
            <a:ext cx="649694" cy="36967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C04A5329-405A-94A8-F640-9821A7DDB6F3}"/>
              </a:ext>
            </a:extLst>
          </p:cNvPr>
          <p:cNvGrpSpPr/>
          <p:nvPr/>
        </p:nvGrpSpPr>
        <p:grpSpPr>
          <a:xfrm>
            <a:off x="10589513" y="3343074"/>
            <a:ext cx="286549" cy="286549"/>
            <a:chOff x="8644128" y="1757548"/>
            <a:chExt cx="417407" cy="417407"/>
          </a:xfrm>
        </p:grpSpPr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C9426EAB-5A3E-E9F0-E6F1-764A43E02345}"/>
                </a:ext>
              </a:extLst>
            </p:cNvPr>
            <p:cNvSpPr/>
            <p:nvPr/>
          </p:nvSpPr>
          <p:spPr>
            <a:xfrm>
              <a:off x="8644128" y="1757548"/>
              <a:ext cx="417407" cy="4174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9" name="Multiply 115">
              <a:extLst>
                <a:ext uri="{FF2B5EF4-FFF2-40B4-BE49-F238E27FC236}">
                  <a16:creationId xmlns:a16="http://schemas.microsoft.com/office/drawing/2014/main" id="{6469F353-D9AA-ECA9-4959-9F46E5391FF3}"/>
                </a:ext>
              </a:extLst>
            </p:cNvPr>
            <p:cNvSpPr/>
            <p:nvPr/>
          </p:nvSpPr>
          <p:spPr>
            <a:xfrm>
              <a:off x="8709017" y="1822437"/>
              <a:ext cx="287627" cy="287627"/>
            </a:xfrm>
            <a:prstGeom prst="mathMultiply">
              <a:avLst>
                <a:gd name="adj1" fmla="val 172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50" name="Trapezium 123">
            <a:extLst>
              <a:ext uri="{FF2B5EF4-FFF2-40B4-BE49-F238E27FC236}">
                <a16:creationId xmlns:a16="http://schemas.microsoft.com/office/drawing/2014/main" id="{49F96287-674A-E099-B680-24B53F0349A4}"/>
              </a:ext>
            </a:extLst>
          </p:cNvPr>
          <p:cNvSpPr/>
          <p:nvPr/>
        </p:nvSpPr>
        <p:spPr>
          <a:xfrm rot="10800000">
            <a:off x="10513578" y="277826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177DAEBB-8CEE-944D-DE85-8C3A050728EB}"/>
              </a:ext>
            </a:extLst>
          </p:cNvPr>
          <p:cNvCxnSpPr>
            <a:cxnSpLocks/>
            <a:stCxn id="350" idx="0"/>
            <a:endCxn id="348" idx="0"/>
          </p:cNvCxnSpPr>
          <p:nvPr/>
        </p:nvCxnSpPr>
        <p:spPr>
          <a:xfrm>
            <a:off x="10732786" y="2888776"/>
            <a:ext cx="1" cy="454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F7488A3D-9E23-2706-9504-339CA788052B}"/>
              </a:ext>
            </a:extLst>
          </p:cNvPr>
          <p:cNvCxnSpPr>
            <a:cxnSpLocks/>
          </p:cNvCxnSpPr>
          <p:nvPr/>
        </p:nvCxnSpPr>
        <p:spPr>
          <a:xfrm>
            <a:off x="10563397" y="2303428"/>
            <a:ext cx="0" cy="47765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F61535CB-72E0-097E-48D1-48D895C0594E}"/>
              </a:ext>
            </a:extLst>
          </p:cNvPr>
          <p:cNvCxnSpPr>
            <a:cxnSpLocks/>
          </p:cNvCxnSpPr>
          <p:nvPr/>
        </p:nvCxnSpPr>
        <p:spPr>
          <a:xfrm>
            <a:off x="10673046" y="2379931"/>
            <a:ext cx="0" cy="401151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5B693B32-E9FF-F831-1CA9-C94B9B372E63}"/>
              </a:ext>
            </a:extLst>
          </p:cNvPr>
          <p:cNvCxnSpPr>
            <a:cxnSpLocks/>
          </p:cNvCxnSpPr>
          <p:nvPr/>
        </p:nvCxnSpPr>
        <p:spPr>
          <a:xfrm>
            <a:off x="10782695" y="2453303"/>
            <a:ext cx="0" cy="327780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B5E2E8C5-365D-AA89-F71A-CE452ADCC680}"/>
              </a:ext>
            </a:extLst>
          </p:cNvPr>
          <p:cNvCxnSpPr>
            <a:cxnSpLocks/>
          </p:cNvCxnSpPr>
          <p:nvPr/>
        </p:nvCxnSpPr>
        <p:spPr>
          <a:xfrm>
            <a:off x="10892344" y="2526674"/>
            <a:ext cx="0" cy="2544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FB72D157-C9E8-EEDE-3B01-FEDF424A3E1B}"/>
              </a:ext>
            </a:extLst>
          </p:cNvPr>
          <p:cNvGrpSpPr/>
          <p:nvPr/>
        </p:nvGrpSpPr>
        <p:grpSpPr>
          <a:xfrm>
            <a:off x="9726138" y="3300347"/>
            <a:ext cx="219707" cy="375302"/>
            <a:chOff x="8465904" y="1703123"/>
            <a:chExt cx="290946" cy="5466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935645D4-1246-A952-A40A-7A0C1486091B}"/>
                </a:ext>
              </a:extLst>
            </p:cNvPr>
            <p:cNvSpPr/>
            <p:nvPr/>
          </p:nvSpPr>
          <p:spPr>
            <a:xfrm>
              <a:off x="8465904" y="1703123"/>
              <a:ext cx="290946" cy="54669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GR" sz="2000" baseline="-25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" name="Triangle 142">
              <a:extLst>
                <a:ext uri="{FF2B5EF4-FFF2-40B4-BE49-F238E27FC236}">
                  <a16:creationId xmlns:a16="http://schemas.microsoft.com/office/drawing/2014/main" id="{88771D41-115F-367B-6D86-D8FA788534BB}"/>
                </a:ext>
              </a:extLst>
            </p:cNvPr>
            <p:cNvSpPr/>
            <p:nvPr/>
          </p:nvSpPr>
          <p:spPr>
            <a:xfrm>
              <a:off x="8491119" y="2100733"/>
              <a:ext cx="240515" cy="141616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EC2B5608-5540-13A1-1FE6-E600A76C7309}"/>
              </a:ext>
            </a:extLst>
          </p:cNvPr>
          <p:cNvCxnSpPr>
            <a:cxnSpLocks/>
            <a:stCxn id="357" idx="3"/>
            <a:endCxn id="348" idx="2"/>
          </p:cNvCxnSpPr>
          <p:nvPr/>
        </p:nvCxnSpPr>
        <p:spPr>
          <a:xfrm flipV="1">
            <a:off x="9945845" y="3486349"/>
            <a:ext cx="643668" cy="1649"/>
          </a:xfrm>
          <a:prstGeom prst="line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25D8E5F3-A0BD-EE14-F6A2-3E54F1D0A23F}"/>
              </a:ext>
            </a:extLst>
          </p:cNvPr>
          <p:cNvCxnSpPr>
            <a:cxnSpLocks/>
            <a:stCxn id="348" idx="6"/>
            <a:endCxn id="333" idx="2"/>
          </p:cNvCxnSpPr>
          <p:nvPr/>
        </p:nvCxnSpPr>
        <p:spPr>
          <a:xfrm flipV="1">
            <a:off x="10876062" y="3485021"/>
            <a:ext cx="155537" cy="1328"/>
          </a:xfrm>
          <a:prstGeom prst="line">
            <a:avLst/>
          </a:prstGeom>
          <a:ln w="1905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Trapezium 123">
            <a:extLst>
              <a:ext uri="{FF2B5EF4-FFF2-40B4-BE49-F238E27FC236}">
                <a16:creationId xmlns:a16="http://schemas.microsoft.com/office/drawing/2014/main" id="{3987EBC7-76F2-2D6D-7BCB-1775B41085C8}"/>
              </a:ext>
            </a:extLst>
          </p:cNvPr>
          <p:cNvSpPr/>
          <p:nvPr/>
        </p:nvSpPr>
        <p:spPr>
          <a:xfrm rot="10800000">
            <a:off x="10061384" y="2612076"/>
            <a:ext cx="438417" cy="110510"/>
          </a:xfrm>
          <a:prstGeom prst="trapezoid">
            <a:avLst>
              <a:gd name="adj" fmla="val 5754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B448AFF7-E9FC-CFA6-5A61-E8959E1AB2C0}"/>
              </a:ext>
            </a:extLst>
          </p:cNvPr>
          <p:cNvCxnSpPr>
            <a:cxnSpLocks/>
            <a:endCxn id="290" idx="7"/>
          </p:cNvCxnSpPr>
          <p:nvPr/>
        </p:nvCxnSpPr>
        <p:spPr>
          <a:xfrm>
            <a:off x="9028963" y="2051523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Arrow Connector 362">
            <a:extLst>
              <a:ext uri="{FF2B5EF4-FFF2-40B4-BE49-F238E27FC236}">
                <a16:creationId xmlns:a16="http://schemas.microsoft.com/office/drawing/2014/main" id="{17770B51-7243-1F39-97FA-2ED0E6E304EC}"/>
              </a:ext>
            </a:extLst>
          </p:cNvPr>
          <p:cNvCxnSpPr/>
          <p:nvPr/>
        </p:nvCxnSpPr>
        <p:spPr>
          <a:xfrm>
            <a:off x="11269657" y="2051523"/>
            <a:ext cx="7603" cy="13321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Arrow Connector 363">
            <a:extLst>
              <a:ext uri="{FF2B5EF4-FFF2-40B4-BE49-F238E27FC236}">
                <a16:creationId xmlns:a16="http://schemas.microsoft.com/office/drawing/2014/main" id="{2AE28C54-23EF-1421-1DF4-9A84BFF6A805}"/>
              </a:ext>
            </a:extLst>
          </p:cNvPr>
          <p:cNvCxnSpPr>
            <a:cxnSpLocks/>
            <a:stCxn id="212" idx="1"/>
          </p:cNvCxnSpPr>
          <p:nvPr/>
        </p:nvCxnSpPr>
        <p:spPr>
          <a:xfrm flipH="1">
            <a:off x="8934505" y="5816501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DB58F031-0370-B959-5672-69542AA8E276}"/>
              </a:ext>
            </a:extLst>
          </p:cNvPr>
          <p:cNvCxnSpPr>
            <a:cxnSpLocks/>
          </p:cNvCxnSpPr>
          <p:nvPr/>
        </p:nvCxnSpPr>
        <p:spPr>
          <a:xfrm flipH="1">
            <a:off x="11171738" y="5816501"/>
            <a:ext cx="142" cy="193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TextBox 365">
            <a:extLst>
              <a:ext uri="{FF2B5EF4-FFF2-40B4-BE49-F238E27FC236}">
                <a16:creationId xmlns:a16="http://schemas.microsoft.com/office/drawing/2014/main" id="{B1047B8F-BEB3-694E-ABFE-C9C1B2E9A461}"/>
              </a:ext>
            </a:extLst>
          </p:cNvPr>
          <p:cNvSpPr txBox="1"/>
          <p:nvPr/>
        </p:nvSpPr>
        <p:spPr>
          <a:xfrm>
            <a:off x="7234032" y="186242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BCAD4229-2239-E7B4-E6B0-3C739540B00A}"/>
              </a:ext>
            </a:extLst>
          </p:cNvPr>
          <p:cNvSpPr txBox="1"/>
          <p:nvPr/>
        </p:nvSpPr>
        <p:spPr>
          <a:xfrm>
            <a:off x="9460999" y="186242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01FC0D93-A850-B571-FCB1-8C9917E97607}"/>
              </a:ext>
            </a:extLst>
          </p:cNvPr>
          <p:cNvSpPr txBox="1"/>
          <p:nvPr/>
        </p:nvSpPr>
        <p:spPr>
          <a:xfrm>
            <a:off x="7234032" y="377717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44BD59B2-2E28-59EA-6CBC-6057F476ABD6}"/>
              </a:ext>
            </a:extLst>
          </p:cNvPr>
          <p:cNvSpPr txBox="1"/>
          <p:nvPr/>
        </p:nvSpPr>
        <p:spPr>
          <a:xfrm>
            <a:off x="9460999" y="377717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TPE</a:t>
            </a:r>
          </a:p>
        </p:txBody>
      </p:sp>
      <p:sp>
        <p:nvSpPr>
          <p:cNvPr id="370" name="Speech Bubble: Rectangle with Corners Rounded 369">
            <a:extLst>
              <a:ext uri="{FF2B5EF4-FFF2-40B4-BE49-F238E27FC236}">
                <a16:creationId xmlns:a16="http://schemas.microsoft.com/office/drawing/2014/main" id="{729653FB-1896-85D5-D6F0-46E078AEE300}"/>
              </a:ext>
            </a:extLst>
          </p:cNvPr>
          <p:cNvSpPr/>
          <p:nvPr/>
        </p:nvSpPr>
        <p:spPr>
          <a:xfrm>
            <a:off x="7666971" y="968490"/>
            <a:ext cx="2289891" cy="630402"/>
          </a:xfrm>
          <a:prstGeom prst="wedgeRoundRectCallout">
            <a:avLst>
              <a:gd name="adj1" fmla="val -51886"/>
              <a:gd name="adj2" fmla="val 10430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Tensor Processing Element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5C93919-41FA-4B8F-8ED2-31C2EC5B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9D8C-A161-4084-924B-59152344AFCF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3" name="11 CuadroTexto">
            <a:extLst>
              <a:ext uri="{FF2B5EF4-FFF2-40B4-BE49-F238E27FC236}">
                <a16:creationId xmlns:a16="http://schemas.microsoft.com/office/drawing/2014/main" id="{44CE1479-A7E6-4DBD-91EE-7EBF3F73B268}"/>
              </a:ext>
            </a:extLst>
          </p:cNvPr>
          <p:cNvSpPr txBox="1"/>
          <p:nvPr/>
        </p:nvSpPr>
        <p:spPr>
          <a:xfrm>
            <a:off x="330199" y="166829"/>
            <a:ext cx="1153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 Systolic Tensor Arrays</a:t>
            </a:r>
          </a:p>
        </p:txBody>
      </p: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335B2F76-357C-4CE7-5ED8-20C59CFCD1F1}"/>
              </a:ext>
            </a:extLst>
          </p:cNvPr>
          <p:cNvSpPr txBox="1">
            <a:spLocks/>
          </p:cNvSpPr>
          <p:nvPr/>
        </p:nvSpPr>
        <p:spPr>
          <a:xfrm>
            <a:off x="324358" y="6378946"/>
            <a:ext cx="3924440" cy="46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096C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426B"/>
                </a:solidFill>
                <a:latin typeface="Calibri" panose="020F0502020204030204"/>
              </a:rPr>
              <a:t>Christodoulos Peltekis - </a:t>
            </a:r>
            <a:r>
              <a:rPr lang="en-US" sz="1200" i="1">
                <a:solidFill>
                  <a:srgbClr val="00426B"/>
                </a:solidFill>
                <a:latin typeface="Calibri" panose="020F0502020204030204"/>
              </a:rPr>
              <a:t>Integrated Circuits Lab @ </a:t>
            </a:r>
            <a:r>
              <a:rPr lang="en-US" sz="1200" i="1" err="1">
                <a:solidFill>
                  <a:srgbClr val="00426B"/>
                </a:solidFill>
                <a:latin typeface="Calibri" panose="020F0502020204030204"/>
              </a:rPr>
              <a:t>DUTh</a:t>
            </a:r>
            <a:endParaRPr lang="en-US" sz="1200" i="1">
              <a:solidFill>
                <a:srgbClr val="00426B"/>
              </a:solidFill>
              <a:latin typeface="Calibri" panose="020F0502020204030204"/>
            </a:endParaRP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3CF8A80C-00A7-81E8-1459-D778F27AFB72}"/>
              </a:ext>
            </a:extLst>
          </p:cNvPr>
          <p:cNvSpPr/>
          <p:nvPr/>
        </p:nvSpPr>
        <p:spPr>
          <a:xfrm>
            <a:off x="6764631" y="3804872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3D8F2A49-5DB1-3472-279C-A25E795206B9}"/>
              </a:ext>
            </a:extLst>
          </p:cNvPr>
          <p:cNvSpPr/>
          <p:nvPr/>
        </p:nvSpPr>
        <p:spPr>
          <a:xfrm>
            <a:off x="6761637" y="4072664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endParaRPr lang="en-US" sz="2000" baseline="-25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4" name="Rectangle 463">
            <a:extLst>
              <a:ext uri="{FF2B5EF4-FFF2-40B4-BE49-F238E27FC236}">
                <a16:creationId xmlns:a16="http://schemas.microsoft.com/office/drawing/2014/main" id="{C367DE53-1DE6-E0CD-8212-1F50CB2E9C8D}"/>
              </a:ext>
            </a:extLst>
          </p:cNvPr>
          <p:cNvSpPr/>
          <p:nvPr/>
        </p:nvSpPr>
        <p:spPr>
          <a:xfrm>
            <a:off x="6760792" y="4337718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465" name="Rectangle 464">
            <a:extLst>
              <a:ext uri="{FF2B5EF4-FFF2-40B4-BE49-F238E27FC236}">
                <a16:creationId xmlns:a16="http://schemas.microsoft.com/office/drawing/2014/main" id="{F1271B51-90F9-BAC6-FB1E-8C1B690C2872}"/>
              </a:ext>
            </a:extLst>
          </p:cNvPr>
          <p:cNvSpPr/>
          <p:nvPr/>
        </p:nvSpPr>
        <p:spPr>
          <a:xfrm>
            <a:off x="6759328" y="4607406"/>
            <a:ext cx="267855" cy="267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79153C5-2E28-79F5-768D-3A1BA921090D}"/>
              </a:ext>
            </a:extLst>
          </p:cNvPr>
          <p:cNvSpPr/>
          <p:nvPr/>
        </p:nvSpPr>
        <p:spPr>
          <a:xfrm>
            <a:off x="6757144" y="3806636"/>
            <a:ext cx="267855" cy="10714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Rectangle 3">
            <a:extLst>
              <a:ext uri="{FF2B5EF4-FFF2-40B4-BE49-F238E27FC236}">
                <a16:creationId xmlns:a16="http://schemas.microsoft.com/office/drawing/2014/main" id="{AD3DE51E-44DE-33E3-27BF-6755D36C38A3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82470"/>
            <a:ext cx="5023248" cy="484228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block of inputs flow through each row of the systolic</a:t>
            </a:r>
          </a:p>
          <a:p>
            <a:pPr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Index of each weight selects the corresponding input to be multiplied</a:t>
            </a:r>
          </a:p>
          <a:p>
            <a:pPr algn="just" latinLnBrk="0"/>
            <a:endParaRPr lang="en-US" altLang="ja-JP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altLang="ja-JP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Could be configured for either 2:4 or 1:4 block sparsity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8DE4D-21EB-0073-9773-F081BD46D967}"/>
              </a:ext>
            </a:extLst>
          </p:cNvPr>
          <p:cNvSpPr txBox="1"/>
          <p:nvPr/>
        </p:nvSpPr>
        <p:spPr>
          <a:xfrm>
            <a:off x="9939550" y="2596144"/>
            <a:ext cx="26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26BF0-4274-C012-C505-5CAF8551E034}"/>
              </a:ext>
            </a:extLst>
          </p:cNvPr>
          <p:cNvSpPr txBox="1"/>
          <p:nvPr/>
        </p:nvSpPr>
        <p:spPr>
          <a:xfrm>
            <a:off x="10669561" y="2956099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F9740-11DF-5127-BF8A-6A38AD418570}"/>
              </a:ext>
            </a:extLst>
          </p:cNvPr>
          <p:cNvSpPr txBox="1"/>
          <p:nvPr/>
        </p:nvSpPr>
        <p:spPr>
          <a:xfrm>
            <a:off x="7768311" y="450293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934A0-258C-5020-F4E8-76B818F9D6B5}"/>
              </a:ext>
            </a:extLst>
          </p:cNvPr>
          <p:cNvSpPr txBox="1"/>
          <p:nvPr/>
        </p:nvSpPr>
        <p:spPr>
          <a:xfrm>
            <a:off x="8446566" y="486289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4FD2EC-9B93-D1B8-C1C9-67A354B422C3}"/>
              </a:ext>
            </a:extLst>
          </p:cNvPr>
          <p:cNvSpPr txBox="1"/>
          <p:nvPr/>
        </p:nvSpPr>
        <p:spPr>
          <a:xfrm>
            <a:off x="9933128" y="450293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F07F4-ECB2-D9F4-4DD7-09385F5A602C}"/>
              </a:ext>
            </a:extLst>
          </p:cNvPr>
          <p:cNvSpPr txBox="1"/>
          <p:nvPr/>
        </p:nvSpPr>
        <p:spPr>
          <a:xfrm>
            <a:off x="10689019" y="4862890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505D1-AC90-C151-4E56-C3C385028C67}"/>
              </a:ext>
            </a:extLst>
          </p:cNvPr>
          <p:cNvCxnSpPr>
            <a:cxnSpLocks/>
          </p:cNvCxnSpPr>
          <p:nvPr/>
        </p:nvCxnSpPr>
        <p:spPr>
          <a:xfrm flipH="1">
            <a:off x="7685631" y="2673877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4D2463-7E25-84BB-8475-7A9232F85313}"/>
              </a:ext>
            </a:extLst>
          </p:cNvPr>
          <p:cNvCxnSpPr>
            <a:cxnSpLocks/>
          </p:cNvCxnSpPr>
          <p:nvPr/>
        </p:nvCxnSpPr>
        <p:spPr>
          <a:xfrm flipH="1">
            <a:off x="8687446" y="2828036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D929303-9F54-F2DD-BF92-74058C444FAA}"/>
              </a:ext>
            </a:extLst>
          </p:cNvPr>
          <p:cNvSpPr txBox="1"/>
          <p:nvPr/>
        </p:nvSpPr>
        <p:spPr>
          <a:xfrm>
            <a:off x="7468046" y="24844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4A615B-3004-12C6-44E1-5B7F02F1161F}"/>
              </a:ext>
            </a:extLst>
          </p:cNvPr>
          <p:cNvSpPr txBox="1"/>
          <p:nvPr/>
        </p:nvSpPr>
        <p:spPr>
          <a:xfrm>
            <a:off x="8766987" y="26333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4AD39E-6E92-0EDA-DF81-53658D1DDF0C}"/>
              </a:ext>
            </a:extLst>
          </p:cNvPr>
          <p:cNvCxnSpPr>
            <a:cxnSpLocks/>
          </p:cNvCxnSpPr>
          <p:nvPr/>
        </p:nvCxnSpPr>
        <p:spPr>
          <a:xfrm flipH="1">
            <a:off x="9925041" y="2673877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9AC160-39BD-F1C1-9EB3-4B4C013BE1A1}"/>
              </a:ext>
            </a:extLst>
          </p:cNvPr>
          <p:cNvCxnSpPr>
            <a:cxnSpLocks/>
          </p:cNvCxnSpPr>
          <p:nvPr/>
        </p:nvCxnSpPr>
        <p:spPr>
          <a:xfrm flipH="1">
            <a:off x="10926856" y="2828036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6F8C96E-8D47-9BAB-96A0-A5207EFBB48E}"/>
              </a:ext>
            </a:extLst>
          </p:cNvPr>
          <p:cNvSpPr txBox="1"/>
          <p:nvPr/>
        </p:nvSpPr>
        <p:spPr>
          <a:xfrm>
            <a:off x="9723331" y="24844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B321B-9184-792A-C531-B4FCFE2A85CA}"/>
              </a:ext>
            </a:extLst>
          </p:cNvPr>
          <p:cNvSpPr txBox="1"/>
          <p:nvPr/>
        </p:nvSpPr>
        <p:spPr>
          <a:xfrm>
            <a:off x="11006397" y="26333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888C99-0AAD-24F9-F607-4B5B416F7557}"/>
              </a:ext>
            </a:extLst>
          </p:cNvPr>
          <p:cNvCxnSpPr>
            <a:cxnSpLocks/>
          </p:cNvCxnSpPr>
          <p:nvPr/>
        </p:nvCxnSpPr>
        <p:spPr>
          <a:xfrm flipH="1">
            <a:off x="7685631" y="4592164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E23EAC-60EC-89A5-54A1-D4072BE04FFA}"/>
              </a:ext>
            </a:extLst>
          </p:cNvPr>
          <p:cNvCxnSpPr>
            <a:cxnSpLocks/>
          </p:cNvCxnSpPr>
          <p:nvPr/>
        </p:nvCxnSpPr>
        <p:spPr>
          <a:xfrm flipH="1">
            <a:off x="8687446" y="4746323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DFCDCB-6040-BB8E-3253-89D4FB2C11CD}"/>
              </a:ext>
            </a:extLst>
          </p:cNvPr>
          <p:cNvSpPr txBox="1"/>
          <p:nvPr/>
        </p:nvSpPr>
        <p:spPr>
          <a:xfrm>
            <a:off x="7468046" y="44027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B3722-887D-784C-E00F-87C333A59EAB}"/>
              </a:ext>
            </a:extLst>
          </p:cNvPr>
          <p:cNvSpPr txBox="1"/>
          <p:nvPr/>
        </p:nvSpPr>
        <p:spPr>
          <a:xfrm>
            <a:off x="8766987" y="45516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D0FF6D-A7DF-2C5E-19A8-EF502A9DEB19}"/>
              </a:ext>
            </a:extLst>
          </p:cNvPr>
          <p:cNvCxnSpPr>
            <a:cxnSpLocks/>
          </p:cNvCxnSpPr>
          <p:nvPr/>
        </p:nvCxnSpPr>
        <p:spPr>
          <a:xfrm flipH="1">
            <a:off x="9925041" y="4592164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542D2D-0DC6-0A77-EF2D-4C3D918CA4BE}"/>
              </a:ext>
            </a:extLst>
          </p:cNvPr>
          <p:cNvCxnSpPr>
            <a:cxnSpLocks/>
          </p:cNvCxnSpPr>
          <p:nvPr/>
        </p:nvCxnSpPr>
        <p:spPr>
          <a:xfrm flipH="1">
            <a:off x="10926856" y="4746323"/>
            <a:ext cx="1653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C05C85B-FCCD-C872-218A-182C174DD53A}"/>
              </a:ext>
            </a:extLst>
          </p:cNvPr>
          <p:cNvSpPr txBox="1"/>
          <p:nvPr/>
        </p:nvSpPr>
        <p:spPr>
          <a:xfrm>
            <a:off x="9711426" y="44027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39C66-CE37-BE2F-A8F0-EDBBCF10815C}"/>
              </a:ext>
            </a:extLst>
          </p:cNvPr>
          <p:cNvSpPr txBox="1"/>
          <p:nvPr/>
        </p:nvSpPr>
        <p:spPr>
          <a:xfrm>
            <a:off x="11006397" y="45516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17426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1497</Words>
  <Application>Microsoft Macintosh PowerPoint</Application>
  <PresentationFormat>Widescreen</PresentationFormat>
  <Paragraphs>695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맑은 고딕</vt:lpstr>
      <vt:lpstr>Arial</vt:lpstr>
      <vt:lpstr>Calibri</vt:lpstr>
      <vt:lpstr>Times New Roman</vt:lpstr>
      <vt:lpstr>Wingdings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TS</dc:creator>
  <cp:lastModifiedBy>christodoulos peltekis</cp:lastModifiedBy>
  <cp:revision>1</cp:revision>
  <dcterms:created xsi:type="dcterms:W3CDTF">2021-03-04T02:28:42Z</dcterms:created>
  <dcterms:modified xsi:type="dcterms:W3CDTF">2024-05-01T08:19:54Z</dcterms:modified>
</cp:coreProperties>
</file>